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7" r:id="rId5"/>
    <p:sldId id="258" r:id="rId6"/>
    <p:sldId id="294" r:id="rId7"/>
    <p:sldId id="261" r:id="rId8"/>
    <p:sldId id="291" r:id="rId9"/>
    <p:sldId id="264" r:id="rId10"/>
    <p:sldId id="265" r:id="rId11"/>
    <p:sldId id="320" r:id="rId12"/>
    <p:sldId id="295" r:id="rId13"/>
    <p:sldId id="297" r:id="rId14"/>
    <p:sldId id="298" r:id="rId15"/>
    <p:sldId id="262" r:id="rId16"/>
    <p:sldId id="266" r:id="rId17"/>
    <p:sldId id="280" r:id="rId18"/>
    <p:sldId id="287" r:id="rId19"/>
    <p:sldId id="263" r:id="rId20"/>
    <p:sldId id="299" r:id="rId21"/>
    <p:sldId id="300" r:id="rId22"/>
    <p:sldId id="271" r:id="rId23"/>
    <p:sldId id="301" r:id="rId24"/>
    <p:sldId id="304" r:id="rId25"/>
    <p:sldId id="273" r:id="rId26"/>
    <p:sldId id="302" r:id="rId27"/>
    <p:sldId id="303" r:id="rId28"/>
    <p:sldId id="305" r:id="rId29"/>
    <p:sldId id="306" r:id="rId30"/>
    <p:sldId id="307" r:id="rId31"/>
    <p:sldId id="308" r:id="rId32"/>
    <p:sldId id="275" r:id="rId33"/>
    <p:sldId id="309" r:id="rId34"/>
    <p:sldId id="310" r:id="rId35"/>
    <p:sldId id="311" r:id="rId36"/>
    <p:sldId id="312" r:id="rId37"/>
    <p:sldId id="313" r:id="rId38"/>
    <p:sldId id="314" r:id="rId39"/>
    <p:sldId id="259" r:id="rId40"/>
    <p:sldId id="267" r:id="rId41"/>
    <p:sldId id="315" r:id="rId42"/>
    <p:sldId id="268" r:id="rId43"/>
    <p:sldId id="269" r:id="rId44"/>
    <p:sldId id="281" r:id="rId45"/>
    <p:sldId id="316" r:id="rId46"/>
    <p:sldId id="317" r:id="rId47"/>
    <p:sldId id="318" r:id="rId48"/>
    <p:sldId id="274" r:id="rId49"/>
    <p:sldId id="270" r:id="rId50"/>
    <p:sldId id="282" r:id="rId51"/>
    <p:sldId id="283" r:id="rId52"/>
    <p:sldId id="284" r:id="rId53"/>
    <p:sldId id="285" r:id="rId54"/>
    <p:sldId id="286" r:id="rId55"/>
    <p:sldId id="276" r:id="rId56"/>
    <p:sldId id="292" r:id="rId57"/>
    <p:sldId id="277" r:id="rId58"/>
    <p:sldId id="278" r:id="rId59"/>
    <p:sldId id="293" r:id="rId60"/>
    <p:sldId id="279" r:id="rId61"/>
    <p:sldId id="31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6077" autoAdjust="0"/>
  </p:normalViewPr>
  <p:slideViewPr>
    <p:cSldViewPr>
      <p:cViewPr>
        <p:scale>
          <a:sx n="110" d="100"/>
          <a:sy n="110" d="100"/>
        </p:scale>
        <p:origin x="1974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Žydrūnė Kelpšaitė" userId="e943768126acec1d" providerId="LiveId" clId="{31712FD7-FA85-48BA-9D35-5382388CFC74}"/>
    <pc:docChg chg="undo custSel addSld delSld modSld sldOrd">
      <pc:chgData name="Žydrūnė Kelpšaitė" userId="e943768126acec1d" providerId="LiveId" clId="{31712FD7-FA85-48BA-9D35-5382388CFC74}" dt="2026-02-02T13:33:05.103" v="308" actId="1076"/>
      <pc:docMkLst>
        <pc:docMk/>
      </pc:docMkLst>
      <pc:sldChg chg="add">
        <pc:chgData name="Žydrūnė Kelpšaitė" userId="e943768126acec1d" providerId="LiveId" clId="{31712FD7-FA85-48BA-9D35-5382388CFC74}" dt="2026-01-11T16:38:57.175" v="72"/>
        <pc:sldMkLst>
          <pc:docMk/>
          <pc:sldMk cId="1271270118" sldId="259"/>
        </pc:sldMkLst>
      </pc:sldChg>
      <pc:sldChg chg="addSp modSp add mod modNotesTx">
        <pc:chgData name="Žydrūnė Kelpšaitė" userId="e943768126acec1d" providerId="LiveId" clId="{31712FD7-FA85-48BA-9D35-5382388CFC74}" dt="2026-01-12T07:38:33.282" v="299" actId="113"/>
        <pc:sldMkLst>
          <pc:docMk/>
          <pc:sldMk cId="1567454084" sldId="261"/>
        </pc:sldMkLst>
        <pc:spChg chg="mod">
          <ac:chgData name="Žydrūnė Kelpšaitė" userId="e943768126acec1d" providerId="LiveId" clId="{31712FD7-FA85-48BA-9D35-5382388CFC74}" dt="2026-01-12T06:45:43.973" v="242" actId="13926"/>
          <ac:spMkLst>
            <pc:docMk/>
            <pc:sldMk cId="1567454084" sldId="261"/>
            <ac:spMk id="3" creationId="{00000000-0000-0000-0000-000000000000}"/>
          </ac:spMkLst>
        </pc:spChg>
        <pc:spChg chg="add mod">
          <ac:chgData name="Žydrūnė Kelpšaitė" userId="e943768126acec1d" providerId="LiveId" clId="{31712FD7-FA85-48BA-9D35-5382388CFC74}" dt="2026-01-12T06:45:20.133" v="241" actId="255"/>
          <ac:spMkLst>
            <pc:docMk/>
            <pc:sldMk cId="1567454084" sldId="261"/>
            <ac:spMk id="7" creationId="{B89E9451-2E3A-95F6-4EE7-EE63BF51A2E6}"/>
          </ac:spMkLst>
        </pc:spChg>
      </pc:sldChg>
      <pc:sldChg chg="ord">
        <pc:chgData name="Žydrūnė Kelpšaitė" userId="e943768126acec1d" providerId="LiveId" clId="{31712FD7-FA85-48BA-9D35-5382388CFC74}" dt="2026-01-11T16:31:13.597" v="53" actId="20578"/>
        <pc:sldMkLst>
          <pc:docMk/>
          <pc:sldMk cId="0" sldId="262"/>
        </pc:sldMkLst>
      </pc:sldChg>
      <pc:sldChg chg="ord">
        <pc:chgData name="Žydrūnė Kelpšaitė" userId="e943768126acec1d" providerId="LiveId" clId="{31712FD7-FA85-48BA-9D35-5382388CFC74}" dt="2026-01-11T16:24:02.454" v="47"/>
        <pc:sldMkLst>
          <pc:docMk/>
          <pc:sldMk cId="0" sldId="264"/>
        </pc:sldMkLst>
      </pc:sldChg>
      <pc:sldChg chg="add">
        <pc:chgData name="Žydrūnė Kelpšaitė" userId="e943768126acec1d" providerId="LiveId" clId="{31712FD7-FA85-48BA-9D35-5382388CFC74}" dt="2026-01-11T16:35:32.398" v="69"/>
        <pc:sldMkLst>
          <pc:docMk/>
          <pc:sldMk cId="1965226142" sldId="265"/>
        </pc:sldMkLst>
      </pc:sldChg>
      <pc:sldChg chg="add ord">
        <pc:chgData name="Žydrūnė Kelpšaitė" userId="e943768126acec1d" providerId="LiveId" clId="{31712FD7-FA85-48BA-9D35-5382388CFC74}" dt="2026-01-12T07:02:19.308" v="279"/>
        <pc:sldMkLst>
          <pc:docMk/>
          <pc:sldMk cId="2227234265" sldId="266"/>
        </pc:sldMkLst>
      </pc:sldChg>
      <pc:sldChg chg="modSp add mod">
        <pc:chgData name="Žydrūnė Kelpšaitė" userId="e943768126acec1d" providerId="LiveId" clId="{31712FD7-FA85-48BA-9D35-5382388CFC74}" dt="2026-01-12T09:38:27.805" v="301" actId="207"/>
        <pc:sldMkLst>
          <pc:docMk/>
          <pc:sldMk cId="3341883431" sldId="267"/>
        </pc:sldMkLst>
        <pc:spChg chg="mod">
          <ac:chgData name="Žydrūnė Kelpšaitė" userId="e943768126acec1d" providerId="LiveId" clId="{31712FD7-FA85-48BA-9D35-5382388CFC74}" dt="2026-01-12T09:38:27.805" v="301" actId="207"/>
          <ac:spMkLst>
            <pc:docMk/>
            <pc:sldMk cId="3341883431" sldId="267"/>
            <ac:spMk id="3" creationId="{00000000-0000-0000-0000-000000000000}"/>
          </ac:spMkLst>
        </pc:spChg>
      </pc:sldChg>
      <pc:sldChg chg="delSp add mod">
        <pc:chgData name="Žydrūnė Kelpšaitė" userId="e943768126acec1d" providerId="LiveId" clId="{31712FD7-FA85-48BA-9D35-5382388CFC74}" dt="2026-01-11T17:21:25.213" v="180" actId="478"/>
        <pc:sldMkLst>
          <pc:docMk/>
          <pc:sldMk cId="46157413" sldId="268"/>
        </pc:sldMkLst>
      </pc:sldChg>
      <pc:sldChg chg="delSp add mod">
        <pc:chgData name="Žydrūnė Kelpšaitė" userId="e943768126acec1d" providerId="LiveId" clId="{31712FD7-FA85-48BA-9D35-5382388CFC74}" dt="2026-01-11T17:21:40.144" v="181" actId="478"/>
        <pc:sldMkLst>
          <pc:docMk/>
          <pc:sldMk cId="1150760365" sldId="269"/>
        </pc:sldMkLst>
      </pc:sldChg>
      <pc:sldChg chg="add ord">
        <pc:chgData name="Žydrūnė Kelpšaitė" userId="e943768126acec1d" providerId="LiveId" clId="{31712FD7-FA85-48BA-9D35-5382388CFC74}" dt="2026-01-12T06:59:52.506" v="265"/>
        <pc:sldMkLst>
          <pc:docMk/>
          <pc:sldMk cId="3385351001" sldId="270"/>
        </pc:sldMkLst>
      </pc:sldChg>
      <pc:sldChg chg="delSp mod">
        <pc:chgData name="Žydrūnė Kelpšaitė" userId="e943768126acec1d" providerId="LiveId" clId="{31712FD7-FA85-48BA-9D35-5382388CFC74}" dt="2026-01-11T16:39:38.486" v="73" actId="478"/>
        <pc:sldMkLst>
          <pc:docMk/>
          <pc:sldMk cId="0" sldId="271"/>
        </pc:sldMkLst>
      </pc:sldChg>
      <pc:sldChg chg="ord">
        <pc:chgData name="Žydrūnė Kelpšaitė" userId="e943768126acec1d" providerId="LiveId" clId="{31712FD7-FA85-48BA-9D35-5382388CFC74}" dt="2026-01-11T16:55:56.829" v="145"/>
        <pc:sldMkLst>
          <pc:docMk/>
          <pc:sldMk cId="0" sldId="273"/>
        </pc:sldMkLst>
      </pc:sldChg>
      <pc:sldChg chg="modNotesTx">
        <pc:chgData name="Žydrūnė Kelpšaitė" userId="e943768126acec1d" providerId="LiveId" clId="{31712FD7-FA85-48BA-9D35-5382388CFC74}" dt="2026-01-13T07:44:55.693" v="304" actId="255"/>
        <pc:sldMkLst>
          <pc:docMk/>
          <pc:sldMk cId="0" sldId="274"/>
        </pc:sldMkLst>
      </pc:sldChg>
      <pc:sldChg chg="add">
        <pc:chgData name="Žydrūnė Kelpšaitė" userId="e943768126acec1d" providerId="LiveId" clId="{31712FD7-FA85-48BA-9D35-5382388CFC74}" dt="2026-01-11T16:55:02.715" v="141"/>
        <pc:sldMkLst>
          <pc:docMk/>
          <pc:sldMk cId="4038164644" sldId="275"/>
        </pc:sldMkLst>
      </pc:sldChg>
      <pc:sldChg chg="addSp delSp modSp mod">
        <pc:chgData name="Žydrūnė Kelpšaitė" userId="e943768126acec1d" providerId="LiveId" clId="{31712FD7-FA85-48BA-9D35-5382388CFC74}" dt="2026-02-02T13:33:05.103" v="308" actId="1076"/>
        <pc:sldMkLst>
          <pc:docMk/>
          <pc:sldMk cId="0" sldId="276"/>
        </pc:sldMkLst>
        <pc:spChg chg="add mod">
          <ac:chgData name="Žydrūnė Kelpšaitė" userId="e943768126acec1d" providerId="LiveId" clId="{31712FD7-FA85-48BA-9D35-5382388CFC74}" dt="2026-02-02T13:33:05.103" v="308" actId="1076"/>
          <ac:spMkLst>
            <pc:docMk/>
            <pc:sldMk cId="0" sldId="276"/>
            <ac:spMk id="8" creationId="{565BDC83-B98C-120A-C77B-874EEAEA07E6}"/>
          </ac:spMkLst>
        </pc:spChg>
        <pc:picChg chg="mod">
          <ac:chgData name="Žydrūnė Kelpšaitė" userId="e943768126acec1d" providerId="LiveId" clId="{31712FD7-FA85-48BA-9D35-5382388CFC74}" dt="2026-01-12T07:04:00.572" v="296" actId="1076"/>
          <ac:picMkLst>
            <pc:docMk/>
            <pc:sldMk cId="0" sldId="276"/>
            <ac:picMk id="7" creationId="{00000000-0000-0000-0000-000000000000}"/>
          </ac:picMkLst>
        </pc:picChg>
      </pc:sldChg>
      <pc:sldChg chg="addSp delSp modSp mod">
        <pc:chgData name="Žydrūnė Kelpšaitė" userId="e943768126acec1d" providerId="LiveId" clId="{31712FD7-FA85-48BA-9D35-5382388CFC74}" dt="2026-01-12T06:40:09.355" v="222" actId="1076"/>
        <pc:sldMkLst>
          <pc:docMk/>
          <pc:sldMk cId="0" sldId="277"/>
        </pc:sldMkLst>
        <pc:spChg chg="add mod">
          <ac:chgData name="Žydrūnė Kelpšaitė" userId="e943768126acec1d" providerId="LiveId" clId="{31712FD7-FA85-48BA-9D35-5382388CFC74}" dt="2026-01-12T06:40:09.355" v="222" actId="1076"/>
          <ac:spMkLst>
            <pc:docMk/>
            <pc:sldMk cId="0" sldId="277"/>
            <ac:spMk id="8" creationId="{FE0805C6-5C6D-3045-94F7-D5E16DDE568C}"/>
          </ac:spMkLst>
        </pc:spChg>
        <pc:picChg chg="mod">
          <ac:chgData name="Žydrūnė Kelpšaitė" userId="e943768126acec1d" providerId="LiveId" clId="{31712FD7-FA85-48BA-9D35-5382388CFC74}" dt="2026-01-12T06:39:51.542" v="218" actId="14100"/>
          <ac:picMkLst>
            <pc:docMk/>
            <pc:sldMk cId="0" sldId="277"/>
            <ac:picMk id="7" creationId="{00000000-0000-0000-0000-000000000000}"/>
          </ac:picMkLst>
        </pc:picChg>
      </pc:sldChg>
      <pc:sldChg chg="addSp modSp mod">
        <pc:chgData name="Žydrūnė Kelpšaitė" userId="e943768126acec1d" providerId="LiveId" clId="{31712FD7-FA85-48BA-9D35-5382388CFC74}" dt="2026-01-12T06:40:33.043" v="226" actId="14100"/>
        <pc:sldMkLst>
          <pc:docMk/>
          <pc:sldMk cId="0" sldId="278"/>
        </pc:sldMkLst>
        <pc:spChg chg="add mod">
          <ac:chgData name="Žydrūnė Kelpšaitė" userId="e943768126acec1d" providerId="LiveId" clId="{31712FD7-FA85-48BA-9D35-5382388CFC74}" dt="2026-01-12T06:40:33.043" v="226" actId="14100"/>
          <ac:spMkLst>
            <pc:docMk/>
            <pc:sldMk cId="0" sldId="278"/>
            <ac:spMk id="7" creationId="{B6A85831-E597-3C1A-BE4D-ED3642637783}"/>
          </ac:spMkLst>
        </pc:spChg>
      </pc:sldChg>
      <pc:sldChg chg="addSp delSp modSp mod">
        <pc:chgData name="Žydrūnė Kelpšaitė" userId="e943768126acec1d" providerId="LiveId" clId="{31712FD7-FA85-48BA-9D35-5382388CFC74}" dt="2026-01-12T07:02:56.402" v="285" actId="1076"/>
        <pc:sldMkLst>
          <pc:docMk/>
          <pc:sldMk cId="0" sldId="279"/>
        </pc:sldMkLst>
        <pc:spChg chg="add mod">
          <ac:chgData name="Žydrūnė Kelpšaitė" userId="e943768126acec1d" providerId="LiveId" clId="{31712FD7-FA85-48BA-9D35-5382388CFC74}" dt="2026-01-12T07:02:56.402" v="285" actId="1076"/>
          <ac:spMkLst>
            <pc:docMk/>
            <pc:sldMk cId="0" sldId="279"/>
            <ac:spMk id="8" creationId="{C10AF643-2C56-3A0F-0E3E-5300434E2CCD}"/>
          </ac:spMkLst>
        </pc:spChg>
        <pc:picChg chg="mod">
          <ac:chgData name="Žydrūnė Kelpšaitė" userId="e943768126acec1d" providerId="LiveId" clId="{31712FD7-FA85-48BA-9D35-5382388CFC74}" dt="2026-01-12T07:02:37.985" v="281" actId="14100"/>
          <ac:picMkLst>
            <pc:docMk/>
            <pc:sldMk cId="0" sldId="279"/>
            <ac:picMk id="4" creationId="{00000000-0000-0000-0000-000000000000}"/>
          </ac:picMkLst>
        </pc:picChg>
      </pc:sldChg>
      <pc:sldChg chg="ord">
        <pc:chgData name="Žydrūnė Kelpšaitė" userId="e943768126acec1d" providerId="LiveId" clId="{31712FD7-FA85-48BA-9D35-5382388CFC74}" dt="2026-01-12T06:53:16.473" v="261"/>
        <pc:sldMkLst>
          <pc:docMk/>
          <pc:sldMk cId="0" sldId="280"/>
        </pc:sldMkLst>
      </pc:sldChg>
      <pc:sldChg chg="ord">
        <pc:chgData name="Žydrūnė Kelpšaitė" userId="e943768126acec1d" providerId="LiveId" clId="{31712FD7-FA85-48BA-9D35-5382388CFC74}" dt="2026-01-11T17:30:24.144" v="211"/>
        <pc:sldMkLst>
          <pc:docMk/>
          <pc:sldMk cId="0" sldId="281"/>
        </pc:sldMkLst>
      </pc:sldChg>
      <pc:sldChg chg="addSp delSp modSp mod">
        <pc:chgData name="Žydrūnė Kelpšaitė" userId="e943768126acec1d" providerId="LiveId" clId="{31712FD7-FA85-48BA-9D35-5382388CFC74}" dt="2026-01-12T07:00:50.193" v="272" actId="1076"/>
        <pc:sldMkLst>
          <pc:docMk/>
          <pc:sldMk cId="0" sldId="284"/>
        </pc:sldMkLst>
        <pc:spChg chg="add mod">
          <ac:chgData name="Žydrūnė Kelpšaitė" userId="e943768126acec1d" providerId="LiveId" clId="{31712FD7-FA85-48BA-9D35-5382388CFC74}" dt="2026-01-12T07:00:44.919" v="271" actId="1076"/>
          <ac:spMkLst>
            <pc:docMk/>
            <pc:sldMk cId="0" sldId="284"/>
            <ac:spMk id="5" creationId="{7A2CBE38-B457-A146-A2B6-4F5243B1BF71}"/>
          </ac:spMkLst>
        </pc:spChg>
        <pc:picChg chg="mod">
          <ac:chgData name="Žydrūnė Kelpšaitė" userId="e943768126acec1d" providerId="LiveId" clId="{31712FD7-FA85-48BA-9D35-5382388CFC74}" dt="2026-01-12T07:00:50.193" v="272" actId="1076"/>
          <ac:picMkLst>
            <pc:docMk/>
            <pc:sldMk cId="0" sldId="284"/>
            <ac:picMk id="2051" creationId="{00000000-0000-0000-0000-000000000000}"/>
          </ac:picMkLst>
        </pc:picChg>
      </pc:sldChg>
      <pc:sldChg chg="addSp modSp mod">
        <pc:chgData name="Žydrūnė Kelpšaitė" userId="e943768126acec1d" providerId="LiveId" clId="{31712FD7-FA85-48BA-9D35-5382388CFC74}" dt="2026-01-12T07:01:14.518" v="275" actId="1076"/>
        <pc:sldMkLst>
          <pc:docMk/>
          <pc:sldMk cId="0" sldId="285"/>
        </pc:sldMkLst>
        <pc:spChg chg="add mod">
          <ac:chgData name="Žydrūnė Kelpšaitė" userId="e943768126acec1d" providerId="LiveId" clId="{31712FD7-FA85-48BA-9D35-5382388CFC74}" dt="2026-01-12T07:01:14.518" v="275" actId="1076"/>
          <ac:spMkLst>
            <pc:docMk/>
            <pc:sldMk cId="0" sldId="285"/>
            <ac:spMk id="4" creationId="{95E66111-EC9A-D7E7-6D87-91BCC8DC8017}"/>
          </ac:spMkLst>
        </pc:spChg>
        <pc:picChg chg="mod">
          <ac:chgData name="Žydrūnė Kelpšaitė" userId="e943768126acec1d" providerId="LiveId" clId="{31712FD7-FA85-48BA-9D35-5382388CFC74}" dt="2026-01-12T07:01:06.228" v="273" actId="14100"/>
          <ac:picMkLst>
            <pc:docMk/>
            <pc:sldMk cId="0" sldId="285"/>
            <ac:picMk id="1026" creationId="{00000000-0000-0000-0000-000000000000}"/>
          </ac:picMkLst>
        </pc:picChg>
      </pc:sldChg>
      <pc:sldChg chg="add">
        <pc:chgData name="Žydrūnė Kelpšaitė" userId="e943768126acec1d" providerId="LiveId" clId="{31712FD7-FA85-48BA-9D35-5382388CFC74}" dt="2026-01-12T07:02:06.646" v="277"/>
        <pc:sldMkLst>
          <pc:docMk/>
          <pc:sldMk cId="1868237675" sldId="287"/>
        </pc:sldMkLst>
      </pc:sldChg>
      <pc:sldChg chg="add">
        <pc:chgData name="Žydrūnė Kelpšaitė" userId="e943768126acec1d" providerId="LiveId" clId="{31712FD7-FA85-48BA-9D35-5382388CFC74}" dt="2026-01-11T15:40:58.521" v="36"/>
        <pc:sldMkLst>
          <pc:docMk/>
          <pc:sldMk cId="3150938553" sldId="291"/>
        </pc:sldMkLst>
      </pc:sldChg>
      <pc:sldChg chg="addSp modSp mod">
        <pc:chgData name="Žydrūnė Kelpšaitė" userId="e943768126acec1d" providerId="LiveId" clId="{31712FD7-FA85-48BA-9D35-5382388CFC74}" dt="2026-01-13T08:04:53.334" v="305" actId="13926"/>
        <pc:sldMkLst>
          <pc:docMk/>
          <pc:sldMk cId="0" sldId="292"/>
        </pc:sldMkLst>
        <pc:spChg chg="add mod">
          <ac:chgData name="Žydrūnė Kelpšaitė" userId="e943768126acec1d" providerId="LiveId" clId="{31712FD7-FA85-48BA-9D35-5382388CFC74}" dt="2026-01-13T08:04:53.334" v="305" actId="13926"/>
          <ac:spMkLst>
            <pc:docMk/>
            <pc:sldMk cId="0" sldId="292"/>
            <ac:spMk id="7" creationId="{3EE1C297-59C7-E7FF-5508-D222DD42C31D}"/>
          </ac:spMkLst>
        </pc:spChg>
      </pc:sldChg>
      <pc:sldChg chg="addSp modSp mod">
        <pc:chgData name="Žydrūnė Kelpšaitė" userId="e943768126acec1d" providerId="LiveId" clId="{31712FD7-FA85-48BA-9D35-5382388CFC74}" dt="2026-01-12T07:03:27.669" v="291" actId="20577"/>
        <pc:sldMkLst>
          <pc:docMk/>
          <pc:sldMk cId="0" sldId="293"/>
        </pc:sldMkLst>
        <pc:spChg chg="add mod">
          <ac:chgData name="Žydrūnė Kelpšaitė" userId="e943768126acec1d" providerId="LiveId" clId="{31712FD7-FA85-48BA-9D35-5382388CFC74}" dt="2026-01-12T07:03:27.669" v="291" actId="20577"/>
          <ac:spMkLst>
            <pc:docMk/>
            <pc:sldMk cId="0" sldId="293"/>
            <ac:spMk id="7" creationId="{2B14A302-3E2E-5A18-94EB-CBCAFD5A6174}"/>
          </ac:spMkLst>
        </pc:spChg>
      </pc:sldChg>
      <pc:sldChg chg="modSp mod modNotesTx">
        <pc:chgData name="Žydrūnė Kelpšaitė" userId="e943768126acec1d" providerId="LiveId" clId="{31712FD7-FA85-48BA-9D35-5382388CFC74}" dt="2026-01-12T07:37:05.040" v="298" actId="13926"/>
        <pc:sldMkLst>
          <pc:docMk/>
          <pc:sldMk cId="0" sldId="294"/>
        </pc:sldMkLst>
        <pc:spChg chg="mod">
          <ac:chgData name="Žydrūnė Kelpšaitė" userId="e943768126acec1d" providerId="LiveId" clId="{31712FD7-FA85-48BA-9D35-5382388CFC74}" dt="2026-01-12T07:37:05.040" v="298" actId="13926"/>
          <ac:spMkLst>
            <pc:docMk/>
            <pc:sldMk cId="0" sldId="294"/>
            <ac:spMk id="3" creationId="{00000000-0000-0000-0000-000000000000}"/>
          </ac:spMkLst>
        </pc:spChg>
      </pc:sldChg>
      <pc:sldChg chg="modSp mod ord">
        <pc:chgData name="Žydrūnė Kelpšaitė" userId="e943768126acec1d" providerId="LiveId" clId="{31712FD7-FA85-48BA-9D35-5382388CFC74}" dt="2026-01-12T07:48:52.750" v="300" actId="1076"/>
        <pc:sldMkLst>
          <pc:docMk/>
          <pc:sldMk cId="1109167437" sldId="295"/>
        </pc:sldMkLst>
        <pc:picChg chg="mod">
          <ac:chgData name="Žydrūnė Kelpšaitė" userId="e943768126acec1d" providerId="LiveId" clId="{31712FD7-FA85-48BA-9D35-5382388CFC74}" dt="2026-01-12T07:48:52.750" v="300" actId="1076"/>
          <ac:picMkLst>
            <pc:docMk/>
            <pc:sldMk cId="1109167437" sldId="295"/>
            <ac:picMk id="7" creationId="{1D9F2615-5DF0-973D-EC1A-05937F88E11E}"/>
          </ac:picMkLst>
        </pc:picChg>
      </pc:sldChg>
      <pc:sldChg chg="addSp delSp modSp new mod">
        <pc:chgData name="Žydrūnė Kelpšaitė" userId="e943768126acec1d" providerId="LiveId" clId="{31712FD7-FA85-48BA-9D35-5382388CFC74}" dt="2026-02-02T11:48:13.083" v="307" actId="1076"/>
        <pc:sldMkLst>
          <pc:docMk/>
          <pc:sldMk cId="1307762018" sldId="297"/>
        </pc:sldMkLst>
        <pc:spChg chg="mod">
          <ac:chgData name="Žydrūnė Kelpšaitė" userId="e943768126acec1d" providerId="LiveId" clId="{31712FD7-FA85-48BA-9D35-5382388CFC74}" dt="2026-01-11T15:37:54.181" v="18"/>
          <ac:spMkLst>
            <pc:docMk/>
            <pc:sldMk cId="1307762018" sldId="297"/>
            <ac:spMk id="2" creationId="{8A209886-7CB5-C9E0-8E7B-0017EBB27FC7}"/>
          </ac:spMkLst>
        </pc:spChg>
        <pc:picChg chg="add mod">
          <ac:chgData name="Žydrūnė Kelpšaitė" userId="e943768126acec1d" providerId="LiveId" clId="{31712FD7-FA85-48BA-9D35-5382388CFC74}" dt="2026-02-02T11:48:13.083" v="307" actId="1076"/>
          <ac:picMkLst>
            <pc:docMk/>
            <pc:sldMk cId="1307762018" sldId="297"/>
            <ac:picMk id="7" creationId="{ED7FF5B6-D47C-A1B9-E367-96B134FBC31F}"/>
          </ac:picMkLst>
        </pc:picChg>
      </pc:sldChg>
      <pc:sldChg chg="addSp delSp modSp new mod">
        <pc:chgData name="Žydrūnė Kelpšaitė" userId="e943768126acec1d" providerId="LiveId" clId="{31712FD7-FA85-48BA-9D35-5382388CFC74}" dt="2026-01-11T16:22:57.335" v="41" actId="1076"/>
        <pc:sldMkLst>
          <pc:docMk/>
          <pc:sldMk cId="1814330676" sldId="298"/>
        </pc:sldMkLst>
        <pc:spChg chg="add mod">
          <ac:chgData name="Žydrūnė Kelpšaitė" userId="e943768126acec1d" providerId="LiveId" clId="{31712FD7-FA85-48BA-9D35-5382388CFC74}" dt="2026-01-11T16:22:54.818" v="40"/>
          <ac:spMkLst>
            <pc:docMk/>
            <pc:sldMk cId="1814330676" sldId="298"/>
            <ac:spMk id="8" creationId="{A6BB1EF0-C288-631C-CAA7-7B859EA0D9F7}"/>
          </ac:spMkLst>
        </pc:spChg>
        <pc:picChg chg="add mod ord">
          <ac:chgData name="Žydrūnė Kelpšaitė" userId="e943768126acec1d" providerId="LiveId" clId="{31712FD7-FA85-48BA-9D35-5382388CFC74}" dt="2026-01-11T16:22:57.335" v="41" actId="1076"/>
          <ac:picMkLst>
            <pc:docMk/>
            <pc:sldMk cId="1814330676" sldId="298"/>
            <ac:picMk id="7" creationId="{6E853641-C5A4-8A2B-2E17-1CA3946EBC3C}"/>
          </ac:picMkLst>
        </pc:picChg>
      </pc:sldChg>
      <pc:sldChg chg="addSp delSp modSp new mod">
        <pc:chgData name="Žydrūnė Kelpšaitė" userId="e943768126acec1d" providerId="LiveId" clId="{31712FD7-FA85-48BA-9D35-5382388CFC74}" dt="2026-01-11T16:33:00.177" v="58" actId="962"/>
        <pc:sldMkLst>
          <pc:docMk/>
          <pc:sldMk cId="3546183552" sldId="299"/>
        </pc:sldMkLst>
        <pc:spChg chg="mod">
          <ac:chgData name="Žydrūnė Kelpšaitė" userId="e943768126acec1d" providerId="LiveId" clId="{31712FD7-FA85-48BA-9D35-5382388CFC74}" dt="2026-01-11T16:32:43.903" v="55"/>
          <ac:spMkLst>
            <pc:docMk/>
            <pc:sldMk cId="3546183552" sldId="299"/>
            <ac:spMk id="2" creationId="{A5BA479D-1F07-6309-FEE8-1262216ECBC5}"/>
          </ac:spMkLst>
        </pc:spChg>
        <pc:picChg chg="add mod ord">
          <ac:chgData name="Žydrūnė Kelpšaitė" userId="e943768126acec1d" providerId="LiveId" clId="{31712FD7-FA85-48BA-9D35-5382388CFC74}" dt="2026-01-11T16:33:00.177" v="58" actId="962"/>
          <ac:picMkLst>
            <pc:docMk/>
            <pc:sldMk cId="3546183552" sldId="299"/>
            <ac:picMk id="7" creationId="{C4898FE4-6457-5D97-BE3C-354ADA07CB2F}"/>
          </ac:picMkLst>
        </pc:picChg>
      </pc:sldChg>
      <pc:sldChg chg="addSp delSp modSp new mod">
        <pc:chgData name="Žydrūnė Kelpšaitė" userId="e943768126acec1d" providerId="LiveId" clId="{31712FD7-FA85-48BA-9D35-5382388CFC74}" dt="2026-01-11T16:33:59.525" v="63" actId="962"/>
        <pc:sldMkLst>
          <pc:docMk/>
          <pc:sldMk cId="1047472402" sldId="300"/>
        </pc:sldMkLst>
        <pc:spChg chg="mod">
          <ac:chgData name="Žydrūnė Kelpšaitė" userId="e943768126acec1d" providerId="LiveId" clId="{31712FD7-FA85-48BA-9D35-5382388CFC74}" dt="2026-01-11T16:33:17.723" v="60"/>
          <ac:spMkLst>
            <pc:docMk/>
            <pc:sldMk cId="1047472402" sldId="300"/>
            <ac:spMk id="2" creationId="{450BF220-3E72-6B85-70B6-9EDBAB929AE7}"/>
          </ac:spMkLst>
        </pc:spChg>
        <pc:picChg chg="add mod ord">
          <ac:chgData name="Žydrūnė Kelpšaitė" userId="e943768126acec1d" providerId="LiveId" clId="{31712FD7-FA85-48BA-9D35-5382388CFC74}" dt="2026-01-11T16:33:59.525" v="63" actId="962"/>
          <ac:picMkLst>
            <pc:docMk/>
            <pc:sldMk cId="1047472402" sldId="300"/>
            <ac:picMk id="7" creationId="{D9186A61-2422-A3B2-98E7-9F46CE154DCA}"/>
          </ac:picMkLst>
        </pc:picChg>
      </pc:sldChg>
      <pc:sldChg chg="addSp delSp modSp new mod">
        <pc:chgData name="Žydrūnė Kelpšaitė" userId="e943768126acec1d" providerId="LiveId" clId="{31712FD7-FA85-48BA-9D35-5382388CFC74}" dt="2026-01-11T16:40:14.570" v="78" actId="962"/>
        <pc:sldMkLst>
          <pc:docMk/>
          <pc:sldMk cId="3382866029" sldId="301"/>
        </pc:sldMkLst>
        <pc:spChg chg="mod">
          <ac:chgData name="Žydrūnė Kelpšaitė" userId="e943768126acec1d" providerId="LiveId" clId="{31712FD7-FA85-48BA-9D35-5382388CFC74}" dt="2026-01-11T16:40:00.678" v="75"/>
          <ac:spMkLst>
            <pc:docMk/>
            <pc:sldMk cId="3382866029" sldId="301"/>
            <ac:spMk id="2" creationId="{01FC5B9C-6E41-AEC5-AB21-51276A0BA07D}"/>
          </ac:spMkLst>
        </pc:spChg>
        <pc:picChg chg="add mod ord">
          <ac:chgData name="Žydrūnė Kelpšaitė" userId="e943768126acec1d" providerId="LiveId" clId="{31712FD7-FA85-48BA-9D35-5382388CFC74}" dt="2026-01-11T16:40:14.570" v="78" actId="962"/>
          <ac:picMkLst>
            <pc:docMk/>
            <pc:sldMk cId="3382866029" sldId="301"/>
            <ac:picMk id="7" creationId="{01000EC3-B010-2A8E-E877-88D73D677A69}"/>
          </ac:picMkLst>
        </pc:picChg>
      </pc:sldChg>
      <pc:sldChg chg="addSp delSp modSp new mod">
        <pc:chgData name="Žydrūnė Kelpšaitė" userId="e943768126acec1d" providerId="LiveId" clId="{31712FD7-FA85-48BA-9D35-5382388CFC74}" dt="2026-01-11T16:42:43.223" v="93" actId="1076"/>
        <pc:sldMkLst>
          <pc:docMk/>
          <pc:sldMk cId="1343766010" sldId="302"/>
        </pc:sldMkLst>
        <pc:spChg chg="mod">
          <ac:chgData name="Žydrūnė Kelpšaitė" userId="e943768126acec1d" providerId="LiveId" clId="{31712FD7-FA85-48BA-9D35-5382388CFC74}" dt="2026-01-11T16:41:55.331" v="88"/>
          <ac:spMkLst>
            <pc:docMk/>
            <pc:sldMk cId="1343766010" sldId="302"/>
            <ac:spMk id="2" creationId="{BEE99E59-FDE6-0C7E-D218-3686B4001263}"/>
          </ac:spMkLst>
        </pc:spChg>
        <pc:picChg chg="add mod">
          <ac:chgData name="Žydrūnė Kelpšaitė" userId="e943768126acec1d" providerId="LiveId" clId="{31712FD7-FA85-48BA-9D35-5382388CFC74}" dt="2026-01-11T16:42:43.223" v="93" actId="1076"/>
          <ac:picMkLst>
            <pc:docMk/>
            <pc:sldMk cId="1343766010" sldId="302"/>
            <ac:picMk id="7" creationId="{C8170504-0A32-C934-A6E5-1492D7953402}"/>
          </ac:picMkLst>
        </pc:picChg>
      </pc:sldChg>
      <pc:sldChg chg="addSp delSp modSp add mod">
        <pc:chgData name="Žydrūnė Kelpšaitė" userId="e943768126acec1d" providerId="LiveId" clId="{31712FD7-FA85-48BA-9D35-5382388CFC74}" dt="2026-01-11T16:43:20.600" v="97" actId="962"/>
        <pc:sldMkLst>
          <pc:docMk/>
          <pc:sldMk cId="3632114742" sldId="303"/>
        </pc:sldMkLst>
        <pc:spChg chg="mod">
          <ac:chgData name="Žydrūnė Kelpšaitė" userId="e943768126acec1d" providerId="LiveId" clId="{31712FD7-FA85-48BA-9D35-5382388CFC74}" dt="2026-01-11T16:43:05.537" v="94"/>
          <ac:spMkLst>
            <pc:docMk/>
            <pc:sldMk cId="3632114742" sldId="303"/>
            <ac:spMk id="2" creationId="{81961B8C-4C68-397D-DA6A-CDE649516794}"/>
          </ac:spMkLst>
        </pc:spChg>
        <pc:picChg chg="add mod ord">
          <ac:chgData name="Žydrūnė Kelpšaitė" userId="e943768126acec1d" providerId="LiveId" clId="{31712FD7-FA85-48BA-9D35-5382388CFC74}" dt="2026-01-11T16:43:20.600" v="97" actId="962"/>
          <ac:picMkLst>
            <pc:docMk/>
            <pc:sldMk cId="3632114742" sldId="303"/>
            <ac:picMk id="7" creationId="{6D8EEF75-D593-A6CD-6F40-8958CF8C9831}"/>
          </ac:picMkLst>
        </pc:picChg>
      </pc:sldChg>
      <pc:sldChg chg="addSp delSp modSp add mod ord">
        <pc:chgData name="Žydrūnė Kelpšaitė" userId="e943768126acec1d" providerId="LiveId" clId="{31712FD7-FA85-48BA-9D35-5382388CFC74}" dt="2026-01-11T16:41:10.385" v="87"/>
        <pc:sldMkLst>
          <pc:docMk/>
          <pc:sldMk cId="1261749410" sldId="304"/>
        </pc:sldMkLst>
        <pc:spChg chg="add mod">
          <ac:chgData name="Žydrūnė Kelpšaitė" userId="e943768126acec1d" providerId="LiveId" clId="{31712FD7-FA85-48BA-9D35-5382388CFC74}" dt="2026-01-11T16:41:07.750" v="85"/>
          <ac:spMkLst>
            <pc:docMk/>
            <pc:sldMk cId="1261749410" sldId="304"/>
            <ac:spMk id="8" creationId="{8439C816-A742-EBB4-1FAA-5D93A1416F14}"/>
          </ac:spMkLst>
        </pc:spChg>
        <pc:picChg chg="add mod ord">
          <ac:chgData name="Žydrūnė Kelpšaitė" userId="e943768126acec1d" providerId="LiveId" clId="{31712FD7-FA85-48BA-9D35-5382388CFC74}" dt="2026-01-11T16:40:57.179" v="84" actId="962"/>
          <ac:picMkLst>
            <pc:docMk/>
            <pc:sldMk cId="1261749410" sldId="304"/>
            <ac:picMk id="7" creationId="{9A1539D1-5C07-D4AB-C48B-739412AC12C4}"/>
          </ac:picMkLst>
        </pc:picChg>
      </pc:sldChg>
      <pc:sldChg chg="addSp delSp modSp new mod">
        <pc:chgData name="Žydrūnė Kelpšaitė" userId="e943768126acec1d" providerId="LiveId" clId="{31712FD7-FA85-48BA-9D35-5382388CFC74}" dt="2026-01-11T16:44:15.287" v="102" actId="962"/>
        <pc:sldMkLst>
          <pc:docMk/>
          <pc:sldMk cId="393796030" sldId="305"/>
        </pc:sldMkLst>
        <pc:spChg chg="mod">
          <ac:chgData name="Žydrūnė Kelpšaitė" userId="e943768126acec1d" providerId="LiveId" clId="{31712FD7-FA85-48BA-9D35-5382388CFC74}" dt="2026-01-11T16:43:53.378" v="99"/>
          <ac:spMkLst>
            <pc:docMk/>
            <pc:sldMk cId="393796030" sldId="305"/>
            <ac:spMk id="2" creationId="{0A2C58CD-0B31-E037-F957-7D0F51B5F96D}"/>
          </ac:spMkLst>
        </pc:spChg>
        <pc:picChg chg="add mod ord">
          <ac:chgData name="Žydrūnė Kelpšaitė" userId="e943768126acec1d" providerId="LiveId" clId="{31712FD7-FA85-48BA-9D35-5382388CFC74}" dt="2026-01-11T16:44:15.287" v="102" actId="962"/>
          <ac:picMkLst>
            <pc:docMk/>
            <pc:sldMk cId="393796030" sldId="305"/>
            <ac:picMk id="7" creationId="{8D018563-8860-6386-AD66-7127F9B133E7}"/>
          </ac:picMkLst>
        </pc:picChg>
      </pc:sldChg>
      <pc:sldChg chg="addSp delSp modSp new mod">
        <pc:chgData name="Žydrūnė Kelpšaitė" userId="e943768126acec1d" providerId="LiveId" clId="{31712FD7-FA85-48BA-9D35-5382388CFC74}" dt="2026-01-11T16:50:31.030" v="117" actId="1076"/>
        <pc:sldMkLst>
          <pc:docMk/>
          <pc:sldMk cId="430704780" sldId="306"/>
        </pc:sldMkLst>
        <pc:spChg chg="mod">
          <ac:chgData name="Žydrūnė Kelpšaitė" userId="e943768126acec1d" providerId="LiveId" clId="{31712FD7-FA85-48BA-9D35-5382388CFC74}" dt="2026-01-11T16:45:40.418" v="104"/>
          <ac:spMkLst>
            <pc:docMk/>
            <pc:sldMk cId="430704780" sldId="306"/>
            <ac:spMk id="2" creationId="{C222E2A2-F3E0-F510-56EA-0C688A10CE30}"/>
          </ac:spMkLst>
        </pc:spChg>
        <pc:picChg chg="add mod">
          <ac:chgData name="Žydrūnė Kelpšaitė" userId="e943768126acec1d" providerId="LiveId" clId="{31712FD7-FA85-48BA-9D35-5382388CFC74}" dt="2026-01-11T16:50:31.030" v="117" actId="1076"/>
          <ac:picMkLst>
            <pc:docMk/>
            <pc:sldMk cId="430704780" sldId="306"/>
            <ac:picMk id="7" creationId="{854D77C8-6731-F5A2-6C38-73156F2F2E47}"/>
          </ac:picMkLst>
        </pc:picChg>
      </pc:sldChg>
      <pc:sldChg chg="addSp delSp modSp new mod">
        <pc:chgData name="Žydrūnė Kelpšaitė" userId="e943768126acec1d" providerId="LiveId" clId="{31712FD7-FA85-48BA-9D35-5382388CFC74}" dt="2026-01-11T16:46:35.561" v="113" actId="962"/>
        <pc:sldMkLst>
          <pc:docMk/>
          <pc:sldMk cId="2898515923" sldId="307"/>
        </pc:sldMkLst>
        <pc:spChg chg="mod">
          <ac:chgData name="Žydrūnė Kelpšaitė" userId="e943768126acec1d" providerId="LiveId" clId="{31712FD7-FA85-48BA-9D35-5382388CFC74}" dt="2026-01-11T16:46:21.086" v="110"/>
          <ac:spMkLst>
            <pc:docMk/>
            <pc:sldMk cId="2898515923" sldId="307"/>
            <ac:spMk id="2" creationId="{A5AB8EEB-B055-CA97-71E2-D63B5735D39A}"/>
          </ac:spMkLst>
        </pc:spChg>
        <pc:picChg chg="add mod ord">
          <ac:chgData name="Žydrūnė Kelpšaitė" userId="e943768126acec1d" providerId="LiveId" clId="{31712FD7-FA85-48BA-9D35-5382388CFC74}" dt="2026-01-11T16:46:35.561" v="113" actId="962"/>
          <ac:picMkLst>
            <pc:docMk/>
            <pc:sldMk cId="2898515923" sldId="307"/>
            <ac:picMk id="7" creationId="{4F6D428C-64CF-6CCB-7DEA-27EF2E6E7E9D}"/>
          </ac:picMkLst>
        </pc:picChg>
      </pc:sldChg>
      <pc:sldChg chg="addSp delSp modSp new mod">
        <pc:chgData name="Žydrūnė Kelpšaitė" userId="e943768126acec1d" providerId="LiveId" clId="{31712FD7-FA85-48BA-9D35-5382388CFC74}" dt="2026-01-11T16:51:06.189" v="121" actId="962"/>
        <pc:sldMkLst>
          <pc:docMk/>
          <pc:sldMk cId="3446559699" sldId="308"/>
        </pc:sldMkLst>
        <pc:spChg chg="mod">
          <ac:chgData name="Žydrūnė Kelpšaitė" userId="e943768126acec1d" providerId="LiveId" clId="{31712FD7-FA85-48BA-9D35-5382388CFC74}" dt="2026-01-11T16:50:53.173" v="118"/>
          <ac:spMkLst>
            <pc:docMk/>
            <pc:sldMk cId="3446559699" sldId="308"/>
            <ac:spMk id="2" creationId="{D3392FBE-CCD5-05CC-7554-6152AB5E9BC7}"/>
          </ac:spMkLst>
        </pc:spChg>
        <pc:picChg chg="add mod ord">
          <ac:chgData name="Žydrūnė Kelpšaitė" userId="e943768126acec1d" providerId="LiveId" clId="{31712FD7-FA85-48BA-9D35-5382388CFC74}" dt="2026-01-11T16:51:06.189" v="121" actId="962"/>
          <ac:picMkLst>
            <pc:docMk/>
            <pc:sldMk cId="3446559699" sldId="308"/>
            <ac:picMk id="7" creationId="{2023C074-5588-F6C6-8125-AD00FE1ABEB0}"/>
          </ac:picMkLst>
        </pc:picChg>
      </pc:sldChg>
      <pc:sldChg chg="addSp delSp modSp new mod">
        <pc:chgData name="Žydrūnė Kelpšaitė" userId="e943768126acec1d" providerId="LiveId" clId="{31712FD7-FA85-48BA-9D35-5382388CFC74}" dt="2026-01-31T17:46:30.774" v="306" actId="14100"/>
        <pc:sldMkLst>
          <pc:docMk/>
          <pc:sldMk cId="3057467227" sldId="309"/>
        </pc:sldMkLst>
        <pc:spChg chg="mod">
          <ac:chgData name="Žydrūnė Kelpšaitė" userId="e943768126acec1d" providerId="LiveId" clId="{31712FD7-FA85-48BA-9D35-5382388CFC74}" dt="2026-01-11T16:54:21.079" v="134" actId="27636"/>
          <ac:spMkLst>
            <pc:docMk/>
            <pc:sldMk cId="3057467227" sldId="309"/>
            <ac:spMk id="2" creationId="{6426A757-797E-85AA-5193-6769514E83B9}"/>
          </ac:spMkLst>
        </pc:spChg>
        <pc:picChg chg="add mod">
          <ac:chgData name="Žydrūnė Kelpšaitė" userId="e943768126acec1d" providerId="LiveId" clId="{31712FD7-FA85-48BA-9D35-5382388CFC74}" dt="2026-01-31T17:46:30.774" v="306" actId="14100"/>
          <ac:picMkLst>
            <pc:docMk/>
            <pc:sldMk cId="3057467227" sldId="309"/>
            <ac:picMk id="7" creationId="{5C9CF579-1A4D-BB41-D7B3-9897994AE288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15:28.768" v="151" actId="962"/>
        <pc:sldMkLst>
          <pc:docMk/>
          <pc:sldMk cId="3711256235" sldId="310"/>
        </pc:sldMkLst>
        <pc:spChg chg="mod">
          <ac:chgData name="Žydrūnė Kelpšaitė" userId="e943768126acec1d" providerId="LiveId" clId="{31712FD7-FA85-48BA-9D35-5382388CFC74}" dt="2026-01-11T17:15:17.835" v="148" actId="27636"/>
          <ac:spMkLst>
            <pc:docMk/>
            <pc:sldMk cId="3711256235" sldId="310"/>
            <ac:spMk id="2" creationId="{B5F329E8-E42A-B030-5A6E-053BC2DD27E0}"/>
          </ac:spMkLst>
        </pc:spChg>
        <pc:picChg chg="add mod ord">
          <ac:chgData name="Žydrūnė Kelpšaitė" userId="e943768126acec1d" providerId="LiveId" clId="{31712FD7-FA85-48BA-9D35-5382388CFC74}" dt="2026-01-11T17:15:28.768" v="151" actId="962"/>
          <ac:picMkLst>
            <pc:docMk/>
            <pc:sldMk cId="3711256235" sldId="310"/>
            <ac:picMk id="7" creationId="{968A8516-39CE-4D76-003D-5FA3372904BF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15:55.791" v="157" actId="962"/>
        <pc:sldMkLst>
          <pc:docMk/>
          <pc:sldMk cId="3625205109" sldId="311"/>
        </pc:sldMkLst>
        <pc:spChg chg="mod">
          <ac:chgData name="Žydrūnė Kelpšaitė" userId="e943768126acec1d" providerId="LiveId" clId="{31712FD7-FA85-48BA-9D35-5382388CFC74}" dt="2026-01-11T17:15:45.459" v="154" actId="27636"/>
          <ac:spMkLst>
            <pc:docMk/>
            <pc:sldMk cId="3625205109" sldId="311"/>
            <ac:spMk id="2" creationId="{CD49F9D7-DA69-729B-590F-FC4F2F606FAC}"/>
          </ac:spMkLst>
        </pc:spChg>
        <pc:picChg chg="add mod ord">
          <ac:chgData name="Žydrūnė Kelpšaitė" userId="e943768126acec1d" providerId="LiveId" clId="{31712FD7-FA85-48BA-9D35-5382388CFC74}" dt="2026-01-11T17:15:55.791" v="157" actId="962"/>
          <ac:picMkLst>
            <pc:docMk/>
            <pc:sldMk cId="3625205109" sldId="311"/>
            <ac:picMk id="7" creationId="{4B5DC3E7-D554-2A85-C4E2-429E39B465FE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16:20.439" v="162" actId="962"/>
        <pc:sldMkLst>
          <pc:docMk/>
          <pc:sldMk cId="3157520629" sldId="312"/>
        </pc:sldMkLst>
        <pc:spChg chg="mod">
          <ac:chgData name="Žydrūnė Kelpšaitė" userId="e943768126acec1d" providerId="LiveId" clId="{31712FD7-FA85-48BA-9D35-5382388CFC74}" dt="2026-01-11T17:16:07.877" v="159"/>
          <ac:spMkLst>
            <pc:docMk/>
            <pc:sldMk cId="3157520629" sldId="312"/>
            <ac:spMk id="2" creationId="{73244689-71FE-2049-4E10-57DA5291ADF9}"/>
          </ac:spMkLst>
        </pc:spChg>
        <pc:picChg chg="add mod ord">
          <ac:chgData name="Žydrūnė Kelpšaitė" userId="e943768126acec1d" providerId="LiveId" clId="{31712FD7-FA85-48BA-9D35-5382388CFC74}" dt="2026-01-11T17:16:20.439" v="162" actId="962"/>
          <ac:picMkLst>
            <pc:docMk/>
            <pc:sldMk cId="3157520629" sldId="312"/>
            <ac:picMk id="7" creationId="{7B6C6ABF-EF80-5205-7DE5-1FF06083A13D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16:46.444" v="167" actId="962"/>
        <pc:sldMkLst>
          <pc:docMk/>
          <pc:sldMk cId="467827987" sldId="313"/>
        </pc:sldMkLst>
        <pc:spChg chg="mod">
          <ac:chgData name="Žydrūnė Kelpšaitė" userId="e943768126acec1d" providerId="LiveId" clId="{31712FD7-FA85-48BA-9D35-5382388CFC74}" dt="2026-01-11T17:16:33.302" v="164"/>
          <ac:spMkLst>
            <pc:docMk/>
            <pc:sldMk cId="467827987" sldId="313"/>
            <ac:spMk id="2" creationId="{ACBE51CB-8FBF-74E9-4AF0-97445DCF1568}"/>
          </ac:spMkLst>
        </pc:spChg>
        <pc:picChg chg="add mod ord">
          <ac:chgData name="Žydrūnė Kelpšaitė" userId="e943768126acec1d" providerId="LiveId" clId="{31712FD7-FA85-48BA-9D35-5382388CFC74}" dt="2026-01-11T17:16:46.444" v="167" actId="962"/>
          <ac:picMkLst>
            <pc:docMk/>
            <pc:sldMk cId="467827987" sldId="313"/>
            <ac:picMk id="7" creationId="{731D23CD-AF48-E66E-1799-5BACC74168A6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17:09.643" v="172" actId="962"/>
        <pc:sldMkLst>
          <pc:docMk/>
          <pc:sldMk cId="3474710242" sldId="314"/>
        </pc:sldMkLst>
        <pc:spChg chg="mod">
          <ac:chgData name="Žydrūnė Kelpšaitė" userId="e943768126acec1d" providerId="LiveId" clId="{31712FD7-FA85-48BA-9D35-5382388CFC74}" dt="2026-01-11T17:16:58.774" v="169"/>
          <ac:spMkLst>
            <pc:docMk/>
            <pc:sldMk cId="3474710242" sldId="314"/>
            <ac:spMk id="2" creationId="{FCFF2383-C8E0-43BF-75C2-340551E6473E}"/>
          </ac:spMkLst>
        </pc:spChg>
        <pc:picChg chg="add mod ord">
          <ac:chgData name="Žydrūnė Kelpšaitė" userId="e943768126acec1d" providerId="LiveId" clId="{31712FD7-FA85-48BA-9D35-5382388CFC74}" dt="2026-01-11T17:17:09.643" v="172" actId="962"/>
          <ac:picMkLst>
            <pc:docMk/>
            <pc:sldMk cId="3474710242" sldId="314"/>
            <ac:picMk id="7" creationId="{F58A0600-0063-B6E1-D4F1-12AA6E17EB0A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20:55.736" v="179" actId="962"/>
        <pc:sldMkLst>
          <pc:docMk/>
          <pc:sldMk cId="2954821680" sldId="315"/>
        </pc:sldMkLst>
        <pc:spChg chg="mod">
          <ac:chgData name="Žydrūnė Kelpšaitė" userId="e943768126acec1d" providerId="LiveId" clId="{31712FD7-FA85-48BA-9D35-5382388CFC74}" dt="2026-01-11T17:20:43.428" v="176"/>
          <ac:spMkLst>
            <pc:docMk/>
            <pc:sldMk cId="2954821680" sldId="315"/>
            <ac:spMk id="2" creationId="{C277D7B6-1018-9E0D-2F87-470CB1B2CEF6}"/>
          </ac:spMkLst>
        </pc:spChg>
        <pc:picChg chg="add mod ord">
          <ac:chgData name="Žydrūnė Kelpšaitė" userId="e943768126acec1d" providerId="LiveId" clId="{31712FD7-FA85-48BA-9D35-5382388CFC74}" dt="2026-01-11T17:20:55.736" v="179" actId="962"/>
          <ac:picMkLst>
            <pc:docMk/>
            <pc:sldMk cId="2954821680" sldId="315"/>
            <ac:picMk id="7" creationId="{B62F09BC-FC25-6921-A0E8-B9310D3EC974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25:19.482" v="193" actId="962"/>
        <pc:sldMkLst>
          <pc:docMk/>
          <pc:sldMk cId="586790299" sldId="316"/>
        </pc:sldMkLst>
        <pc:spChg chg="mod">
          <ac:chgData name="Žydrūnė Kelpšaitė" userId="e943768126acec1d" providerId="LiveId" clId="{31712FD7-FA85-48BA-9D35-5382388CFC74}" dt="2026-01-11T17:24:45.129" v="186"/>
          <ac:spMkLst>
            <pc:docMk/>
            <pc:sldMk cId="586790299" sldId="316"/>
            <ac:spMk id="2" creationId="{2C5ABCA8-1BC1-5CCA-40BA-1EFBB462F184}"/>
          </ac:spMkLst>
        </pc:spChg>
        <pc:picChg chg="add mod ord">
          <ac:chgData name="Žydrūnė Kelpšaitė" userId="e943768126acec1d" providerId="LiveId" clId="{31712FD7-FA85-48BA-9D35-5382388CFC74}" dt="2026-01-11T17:25:19.482" v="193" actId="962"/>
          <ac:picMkLst>
            <pc:docMk/>
            <pc:sldMk cId="586790299" sldId="316"/>
            <ac:picMk id="11" creationId="{14012F70-AACF-4E75-127E-F2383357BA8D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25:56.316" v="198" actId="962"/>
        <pc:sldMkLst>
          <pc:docMk/>
          <pc:sldMk cId="2582773091" sldId="317"/>
        </pc:sldMkLst>
        <pc:spChg chg="mod">
          <ac:chgData name="Žydrūnė Kelpšaitė" userId="e943768126acec1d" providerId="LiveId" clId="{31712FD7-FA85-48BA-9D35-5382388CFC74}" dt="2026-01-11T17:25:44.460" v="195"/>
          <ac:spMkLst>
            <pc:docMk/>
            <pc:sldMk cId="2582773091" sldId="317"/>
            <ac:spMk id="2" creationId="{9349B7CB-D515-617E-F56C-D781E28B8CA4}"/>
          </ac:spMkLst>
        </pc:spChg>
        <pc:picChg chg="add mod ord">
          <ac:chgData name="Žydrūnė Kelpšaitė" userId="e943768126acec1d" providerId="LiveId" clId="{31712FD7-FA85-48BA-9D35-5382388CFC74}" dt="2026-01-11T17:25:56.316" v="198" actId="962"/>
          <ac:picMkLst>
            <pc:docMk/>
            <pc:sldMk cId="2582773091" sldId="317"/>
            <ac:picMk id="7" creationId="{7F7747D3-FFE9-59D5-2D77-AD9DBEA4DEAC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26:47.590" v="203" actId="962"/>
        <pc:sldMkLst>
          <pc:docMk/>
          <pc:sldMk cId="2607089015" sldId="318"/>
        </pc:sldMkLst>
        <pc:spChg chg="mod">
          <ac:chgData name="Žydrūnė Kelpšaitė" userId="e943768126acec1d" providerId="LiveId" clId="{31712FD7-FA85-48BA-9D35-5382388CFC74}" dt="2026-01-11T17:26:35.849" v="200"/>
          <ac:spMkLst>
            <pc:docMk/>
            <pc:sldMk cId="2607089015" sldId="318"/>
            <ac:spMk id="2" creationId="{49711789-42F3-192F-C15D-70DD90ECA681}"/>
          </ac:spMkLst>
        </pc:spChg>
        <pc:picChg chg="add mod ord">
          <ac:chgData name="Žydrūnė Kelpšaitė" userId="e943768126acec1d" providerId="LiveId" clId="{31712FD7-FA85-48BA-9D35-5382388CFC74}" dt="2026-01-11T17:26:47.590" v="203" actId="962"/>
          <ac:picMkLst>
            <pc:docMk/>
            <pc:sldMk cId="2607089015" sldId="318"/>
            <ac:picMk id="7" creationId="{672726FC-6B0F-DE47-5549-934C7714CD7A}"/>
          </ac:picMkLst>
        </pc:picChg>
      </pc:sldChg>
      <pc:sldChg chg="addSp delSp modSp new mod">
        <pc:chgData name="Žydrūnė Kelpšaitė" userId="e943768126acec1d" providerId="LiveId" clId="{31712FD7-FA85-48BA-9D35-5382388CFC74}" dt="2026-01-11T17:28:21.705" v="209" actId="962"/>
        <pc:sldMkLst>
          <pc:docMk/>
          <pc:sldMk cId="3996579687" sldId="319"/>
        </pc:sldMkLst>
        <pc:spChg chg="mod">
          <ac:chgData name="Žydrūnė Kelpšaitė" userId="e943768126acec1d" providerId="LiveId" clId="{31712FD7-FA85-48BA-9D35-5382388CFC74}" dt="2026-01-11T17:28:01.340" v="205"/>
          <ac:spMkLst>
            <pc:docMk/>
            <pc:sldMk cId="3996579687" sldId="319"/>
            <ac:spMk id="2" creationId="{98C2A030-AA1D-E579-2E90-93DC3DC01CF2}"/>
          </ac:spMkLst>
        </pc:spChg>
        <pc:picChg chg="add mod">
          <ac:chgData name="Žydrūnė Kelpšaitė" userId="e943768126acec1d" providerId="LiveId" clId="{31712FD7-FA85-48BA-9D35-5382388CFC74}" dt="2026-01-11T17:28:21.705" v="209" actId="962"/>
          <ac:picMkLst>
            <pc:docMk/>
            <pc:sldMk cId="3996579687" sldId="319"/>
            <ac:picMk id="7" creationId="{F0B1B194-E43F-0ED0-2C48-935F3D455CBE}"/>
          </ac:picMkLst>
        </pc:picChg>
      </pc:sldChg>
      <pc:sldChg chg="addSp delSp modSp add mod">
        <pc:chgData name="Žydrūnė Kelpšaitė" userId="e943768126acec1d" providerId="LiveId" clId="{31712FD7-FA85-48BA-9D35-5382388CFC74}" dt="2026-01-12T06:52:18.189" v="259" actId="20577"/>
        <pc:sldMkLst>
          <pc:docMk/>
          <pc:sldMk cId="2395703833" sldId="320"/>
        </pc:sldMkLst>
        <pc:spChg chg="mod">
          <ac:chgData name="Žydrūnė Kelpšaitė" userId="e943768126acec1d" providerId="LiveId" clId="{31712FD7-FA85-48BA-9D35-5382388CFC74}" dt="2026-01-12T06:51:26.461" v="249" actId="14100"/>
          <ac:spMkLst>
            <pc:docMk/>
            <pc:sldMk cId="2395703833" sldId="320"/>
            <ac:spMk id="2" creationId="{12DCA46F-BE3C-A8C4-44BE-EF4AE09EC5B6}"/>
          </ac:spMkLst>
        </pc:spChg>
        <pc:spChg chg="add mod">
          <ac:chgData name="Žydrūnė Kelpšaitė" userId="e943768126acec1d" providerId="LiveId" clId="{31712FD7-FA85-48BA-9D35-5382388CFC74}" dt="2026-01-12T06:52:06.542" v="255" actId="21"/>
          <ac:spMkLst>
            <pc:docMk/>
            <pc:sldMk cId="2395703833" sldId="320"/>
            <ac:spMk id="8" creationId="{9CE09CB0-7B02-6BB2-8666-AB080BF4F173}"/>
          </ac:spMkLst>
        </pc:spChg>
        <pc:spChg chg="add mod">
          <ac:chgData name="Žydrūnė Kelpšaitė" userId="e943768126acec1d" providerId="LiveId" clId="{31712FD7-FA85-48BA-9D35-5382388CFC74}" dt="2026-01-12T06:52:18.189" v="259" actId="20577"/>
          <ac:spMkLst>
            <pc:docMk/>
            <pc:sldMk cId="2395703833" sldId="320"/>
            <ac:spMk id="10" creationId="{530FB4D5-A2C7-3E82-B3F6-4231FA671D1C}"/>
          </ac:spMkLst>
        </pc:spChg>
        <pc:picChg chg="mod">
          <ac:chgData name="Žydrūnė Kelpšaitė" userId="e943768126acec1d" providerId="LiveId" clId="{31712FD7-FA85-48BA-9D35-5382388CFC74}" dt="2026-01-12T06:51:03.092" v="244" actId="14100"/>
          <ac:picMkLst>
            <pc:docMk/>
            <pc:sldMk cId="2395703833" sldId="320"/>
            <ac:picMk id="7" creationId="{A3E9A9E3-AC64-0200-078F-844507F8F5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A706E-48D4-4074-8B1C-C651DD29DD42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82037-C775-40D4-B6E0-0484356C826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Import numpy as np</a:t>
            </a:r>
          </a:p>
          <a:p>
            <a:endParaRPr lang="lt-LT" dirty="0"/>
          </a:p>
          <a:p>
            <a:r>
              <a:rPr lang="lt-LT" dirty="0"/>
              <a:t>np.ndarray()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4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lt-LT" dirty="0"/>
              <a:t>NumPy masyvų kūrimo funkcijos (array creation functions)</a:t>
            </a:r>
          </a:p>
          <a:p>
            <a:r>
              <a:rPr lang="lt-LT" dirty="0"/>
              <a:t>Funkcija	Paaiškinimas	Pavyzdys</a:t>
            </a:r>
          </a:p>
          <a:p>
            <a:r>
              <a:rPr lang="lt-LT" dirty="0"/>
              <a:t> array()</a:t>
            </a:r>
          </a:p>
          <a:p>
            <a:r>
              <a:rPr lang="lt-LT" dirty="0"/>
              <a:t>Konvertuoja įprastą sąrašą ar tuplą į ndarray.</a:t>
            </a:r>
          </a:p>
          <a:p>
            <a:r>
              <a:rPr lang="lt-LT" dirty="0"/>
              <a:t>Naudojama dažniausiai – universali.</a:t>
            </a:r>
          </a:p>
          <a:p>
            <a:r>
              <a:rPr lang="lt-LT" dirty="0"/>
              <a:t>np.array([1, 2, 3])</a:t>
            </a:r>
          </a:p>
          <a:p>
            <a:endParaRPr lang="lt-LT" dirty="0"/>
          </a:p>
          <a:p>
            <a:r>
              <a:rPr lang="lt-LT" dirty="0"/>
              <a:t> asarray()</a:t>
            </a:r>
          </a:p>
          <a:p>
            <a:r>
              <a:rPr lang="lt-LT" dirty="0"/>
              <a:t>Panaši į array, bet nedubliuoja (nekopijuoja) jei jau yra ndarray.</a:t>
            </a:r>
          </a:p>
          <a:p>
            <a:r>
              <a:rPr lang="lt-LT" dirty="0"/>
              <a:t>Naudinga, kai nenori kurti naujos kopijos.</a:t>
            </a:r>
          </a:p>
          <a:p>
            <a:r>
              <a:rPr lang="lt-LT" dirty="0"/>
              <a:t>existing = np.array([1, 2])</a:t>
            </a:r>
          </a:p>
          <a:p>
            <a:r>
              <a:rPr lang="lt-LT" dirty="0"/>
              <a:t>np.asarray(existing)  # nekuria naujo objekto</a:t>
            </a:r>
          </a:p>
          <a:p>
            <a:endParaRPr lang="lt-LT" dirty="0"/>
          </a:p>
          <a:p>
            <a:r>
              <a:rPr lang="lt-LT" dirty="0"/>
              <a:t> arange()</a:t>
            </a:r>
          </a:p>
          <a:p>
            <a:r>
              <a:rPr lang="lt-LT" dirty="0"/>
              <a:t>Kaip range() Python'e, bet grąžina ndarray.</a:t>
            </a:r>
          </a:p>
          <a:p>
            <a:r>
              <a:rPr lang="lt-LT" dirty="0"/>
              <a:t>np.arange(5)           # [0, 1, 2, 3, 4]</a:t>
            </a:r>
          </a:p>
          <a:p>
            <a:r>
              <a:rPr lang="lt-LT" dirty="0"/>
              <a:t>np.arange(2, 10, 2)    # [2, 4, 6, 8]</a:t>
            </a:r>
          </a:p>
          <a:p>
            <a:endParaRPr lang="lt-LT" dirty="0"/>
          </a:p>
          <a:p>
            <a:r>
              <a:rPr lang="lt-LT" dirty="0"/>
              <a:t> ones(), ones_like()</a:t>
            </a:r>
          </a:p>
          <a:p>
            <a:r>
              <a:rPr lang="lt-LT" dirty="0"/>
              <a:t>Sukuria masyvą, užpildytą vienetais.</a:t>
            </a:r>
          </a:p>
          <a:p>
            <a:r>
              <a:rPr lang="lt-LT" dirty="0"/>
              <a:t>np.ones((2, 3))                 # 2x3 matrica su 1</a:t>
            </a:r>
          </a:p>
          <a:p>
            <a:r>
              <a:rPr lang="lt-LT" dirty="0"/>
              <a:t>np.ones_like(existing_array)   # su tokia pačia forma kaip kitas masyvas</a:t>
            </a:r>
          </a:p>
          <a:p>
            <a:endParaRPr lang="lt-LT" dirty="0"/>
          </a:p>
          <a:p>
            <a:r>
              <a:rPr lang="lt-LT" dirty="0"/>
              <a:t> zeros(), zeros_like()</a:t>
            </a:r>
          </a:p>
          <a:p>
            <a:r>
              <a:rPr lang="lt-LT" dirty="0"/>
              <a:t>Sukuria masyvą, užpildytą nuliais.</a:t>
            </a:r>
          </a:p>
          <a:p>
            <a:r>
              <a:rPr lang="lt-LT" dirty="0"/>
              <a:t>np.zeros((3, 2))                # 3x2 matrica su 0</a:t>
            </a:r>
          </a:p>
          <a:p>
            <a:r>
              <a:rPr lang="lt-LT" dirty="0"/>
              <a:t>np.zeros_like(existing_array)  # su ta pačia forma</a:t>
            </a:r>
          </a:p>
          <a:p>
            <a:r>
              <a:rPr lang="lt-LT" dirty="0"/>
              <a:t>  empty(), empty_like()</a:t>
            </a:r>
          </a:p>
          <a:p>
            <a:r>
              <a:rPr lang="lt-LT" dirty="0"/>
              <a:t>Sukuria masyvą be inicijuotų reikšmių (atsitiktinės šiukšlės atmintyje).</a:t>
            </a:r>
          </a:p>
          <a:p>
            <a:r>
              <a:rPr lang="lt-LT" dirty="0"/>
              <a:t>Naudoti, kai užpildysi vėliau.</a:t>
            </a:r>
          </a:p>
          <a:p>
            <a:r>
              <a:rPr lang="lt-LT" dirty="0"/>
              <a:t>np.empty((2, 2))               # 2x2 masyvas su neapibrėžtom reikšmėm</a:t>
            </a:r>
          </a:p>
          <a:p>
            <a:r>
              <a:rPr lang="lt-LT" dirty="0"/>
              <a:t>np.empty_like(existing_array)</a:t>
            </a:r>
          </a:p>
          <a:p>
            <a:r>
              <a:rPr lang="lt-LT" dirty="0"/>
              <a:t> </a:t>
            </a:r>
          </a:p>
          <a:p>
            <a:r>
              <a:rPr lang="lt-LT" dirty="0"/>
              <a:t> full(), full_like()</a:t>
            </a:r>
          </a:p>
          <a:p>
            <a:r>
              <a:rPr lang="lt-LT" dirty="0"/>
              <a:t>Sukuria masyvą, užpildytą nurodyta reikšme.</a:t>
            </a:r>
          </a:p>
          <a:p>
            <a:r>
              <a:rPr lang="lt-LT" dirty="0"/>
              <a:t>np.full((2, 2), 7)             # 2x2 matrica su 7</a:t>
            </a:r>
          </a:p>
          <a:p>
            <a:r>
              <a:rPr lang="lt-LT" dirty="0"/>
              <a:t>np.full_like(existing_array, -1)</a:t>
            </a:r>
          </a:p>
          <a:p>
            <a:endParaRPr lang="lt-LT" dirty="0"/>
          </a:p>
          <a:p>
            <a:r>
              <a:rPr lang="lt-LT" dirty="0"/>
              <a:t> eye(), identity()</a:t>
            </a:r>
          </a:p>
          <a:p>
            <a:r>
              <a:rPr lang="lt-LT" dirty="0"/>
              <a:t>Sukuria vienetinę matricą (1 ant pagrindinės įstrižainės).</a:t>
            </a:r>
          </a:p>
          <a:p>
            <a:r>
              <a:rPr lang="lt-LT" dirty="0"/>
              <a:t>np.eye(3)        # 3x3 su 1 ant įstrižainės</a:t>
            </a:r>
          </a:p>
          <a:p>
            <a:r>
              <a:rPr lang="lt-LT" dirty="0"/>
              <a:t>np.identity(4)   # tas pats</a:t>
            </a:r>
          </a:p>
          <a:p>
            <a:r>
              <a:rPr lang="lt-LT" dirty="0"/>
              <a:t> </a:t>
            </a:r>
          </a:p>
          <a:p>
            <a:r>
              <a:rPr lang="lt-LT" dirty="0"/>
              <a:t>Kur kada naudoti?</a:t>
            </a:r>
          </a:p>
          <a:p>
            <a:r>
              <a:rPr lang="lt-LT" dirty="0"/>
              <a:t>Naudojimo atvejis	Rekomenduojama funkcija</a:t>
            </a:r>
          </a:p>
          <a:p>
            <a:r>
              <a:rPr lang="lt-LT" dirty="0"/>
              <a:t>Inicijuoti lentelę su 0	np.zeros()</a:t>
            </a:r>
          </a:p>
          <a:p>
            <a:r>
              <a:rPr lang="lt-LT" dirty="0"/>
              <a:t>Kurti tuščią vietą rezultatams	np.empty()</a:t>
            </a:r>
          </a:p>
          <a:p>
            <a:r>
              <a:rPr lang="lt-LT" dirty="0"/>
              <a:t>Pildyti specifine reikšme	np.full()</a:t>
            </a:r>
          </a:p>
          <a:p>
            <a:r>
              <a:rPr lang="lt-LT" dirty="0"/>
              <a:t>Imti formą iš kito masyvo	*_like() funkcijos</a:t>
            </a:r>
          </a:p>
          <a:p>
            <a:r>
              <a:rPr lang="lt-LT" dirty="0"/>
              <a:t>Reikia 1, 0 arba 1D sąrašo	np.ones(), np.zeros(), np.arange()</a:t>
            </a:r>
          </a:p>
          <a:p>
            <a:endParaRPr lang="lt-LT" dirty="0"/>
          </a:p>
          <a:p>
            <a:endParaRPr lang="lt-LT" dirty="0"/>
          </a:p>
          <a:p>
            <a:endParaRPr lang="lt-LT" dirty="0"/>
          </a:p>
          <a:p>
            <a:endParaRPr lang="lt-LT" dirty="0"/>
          </a:p>
          <a:p>
            <a:endParaRPr lang="lt-LT" dirty="0"/>
          </a:p>
          <a:p>
            <a:endParaRPr lang="lt-LT" dirty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2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lt-LT" b="1" dirty="0"/>
              <a:t>Matricinių funkcijų paaiškinimas:</a:t>
            </a:r>
            <a:endParaRPr lang="lt-LT" dirty="0"/>
          </a:p>
          <a:p>
            <a:r>
              <a:rPr lang="lt-LT" dirty="0"/>
              <a:t>Šios funkcijos naudojamos darbui su </a:t>
            </a:r>
            <a:r>
              <a:rPr lang="lt-LT" b="1" dirty="0"/>
              <a:t>kvadratinėmis arba stačiakampėmis matricomis</a:t>
            </a:r>
            <a:r>
              <a:rPr lang="lt-LT" dirty="0"/>
              <a:t>. Tai aktualu daugelyje analitikos ir mašininio mokymosi uždavinių, pvz., regresijoje, transformacijose ar optimizacijoje:</a:t>
            </a:r>
          </a:p>
          <a:p>
            <a:r>
              <a:rPr lang="lt-LT" b="1" dirty="0"/>
              <a:t>diag</a:t>
            </a:r>
            <a:r>
              <a:rPr lang="lt-LT" dirty="0"/>
              <a:t> – ištraukia pagrindinę (arba kitą) matricą diagonalę arba iš vektoriaus sukuria diagonalinę matricą.</a:t>
            </a:r>
          </a:p>
          <a:p>
            <a:r>
              <a:rPr lang="lt-LT" b="1" dirty="0"/>
              <a:t>dot</a:t>
            </a:r>
            <a:r>
              <a:rPr lang="lt-LT" dirty="0"/>
              <a:t> – atlieka matricų sandaugą (daug dažniau naudojama nei *, kuris taiko element-wise).</a:t>
            </a:r>
          </a:p>
          <a:p>
            <a:r>
              <a:rPr lang="lt-LT" b="1" dirty="0"/>
              <a:t>trace</a:t>
            </a:r>
            <a:r>
              <a:rPr lang="lt-LT" dirty="0"/>
              <a:t> – suskaičiuoja pagrindinės diagonalės elementų sumą.</a:t>
            </a:r>
          </a:p>
          <a:p>
            <a:r>
              <a:rPr lang="lt-LT" b="1" dirty="0"/>
              <a:t>det</a:t>
            </a:r>
            <a:r>
              <a:rPr lang="lt-LT" dirty="0"/>
              <a:t> – apskaičiuoja matricos determinantą (naudinga invertavimui, sprendžiant lygčių sistemas).</a:t>
            </a:r>
          </a:p>
          <a:p>
            <a:r>
              <a:rPr lang="lt-LT" b="1" dirty="0"/>
              <a:t>eig</a:t>
            </a:r>
            <a:r>
              <a:rPr lang="lt-LT" dirty="0"/>
              <a:t> – grąžina matricos </a:t>
            </a:r>
            <a:r>
              <a:rPr lang="lt-LT" b="1" dirty="0"/>
              <a:t>savavertes</a:t>
            </a:r>
            <a:r>
              <a:rPr lang="lt-LT" dirty="0"/>
              <a:t> ir </a:t>
            </a:r>
            <a:r>
              <a:rPr lang="lt-LT" b="1" dirty="0"/>
              <a:t>savavektorius</a:t>
            </a:r>
            <a:r>
              <a:rPr lang="lt-LT" dirty="0"/>
              <a:t>.</a:t>
            </a:r>
          </a:p>
          <a:p>
            <a:r>
              <a:rPr lang="lt-LT" b="1" dirty="0"/>
              <a:t>inv</a:t>
            </a:r>
            <a:r>
              <a:rPr lang="lt-LT" dirty="0"/>
              <a:t> – grąžina kvadratinės matricos atvirkštinę (jei įmanoma).</a:t>
            </a:r>
          </a:p>
          <a:p>
            <a:r>
              <a:rPr lang="lt-LT" b="1" dirty="0"/>
              <a:t>pinv</a:t>
            </a:r>
            <a:r>
              <a:rPr lang="lt-LT" dirty="0"/>
              <a:t> – Moore–Penrose pseudoatvirkštinė (naudinga ne kvadratinėms matricoms).</a:t>
            </a:r>
          </a:p>
          <a:p>
            <a:r>
              <a:rPr lang="lt-LT" b="1" dirty="0"/>
              <a:t>qr</a:t>
            </a:r>
            <a:r>
              <a:rPr lang="lt-LT" dirty="0"/>
              <a:t> – atlieka QR skaidymą (naudojama optimizavimo uždaviniuose).</a:t>
            </a:r>
          </a:p>
          <a:p>
            <a:r>
              <a:rPr lang="lt-LT" b="1" dirty="0"/>
              <a:t>svd</a:t>
            </a:r>
            <a:r>
              <a:rPr lang="lt-LT" dirty="0"/>
              <a:t> – atlieka SVD (singuliarių reikšmių skaidymą), plačiai naudojama PCA, rekomendacijose.</a:t>
            </a:r>
          </a:p>
          <a:p>
            <a:r>
              <a:rPr lang="lt-LT" b="1" dirty="0"/>
              <a:t>solve</a:t>
            </a:r>
            <a:r>
              <a:rPr lang="lt-LT" dirty="0"/>
              <a:t> – sprendžia matricinę lygčių sistemą Ax = b.</a:t>
            </a:r>
          </a:p>
          <a:p>
            <a:r>
              <a:rPr lang="lt-LT" b="1" dirty="0"/>
              <a:t>lstsq</a:t>
            </a:r>
            <a:r>
              <a:rPr lang="lt-LT" dirty="0"/>
              <a:t> – apskaičiuoja mažiausių kvadratų sprendinį (naudojama tiesinėje regresijoje).</a:t>
            </a:r>
          </a:p>
          <a:p>
            <a:r>
              <a:rPr lang="lt-LT" dirty="0"/>
              <a:t>Šios funkcijos dažniausiai pasiekiamos per numpy.linalg.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5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  <a:p>
            <a:r>
              <a:rPr lang="lt-LT" dirty="0"/>
              <a:t> np.zeros() – sukuria masyvą, užpildytą nuliais</a:t>
            </a:r>
          </a:p>
          <a:p>
            <a:r>
              <a:rPr lang="lt-LT" dirty="0"/>
              <a:t>np.zeros(9)</a:t>
            </a:r>
          </a:p>
          <a:p>
            <a:r>
              <a:rPr lang="lt-LT" dirty="0"/>
              <a:t> Sukuria 1D masyvą su 9 elementais, visi lygūs 0.</a:t>
            </a:r>
          </a:p>
          <a:p>
            <a:r>
              <a:rPr lang="lt-LT" dirty="0"/>
              <a:t>np.zeros((3, 3))</a:t>
            </a:r>
          </a:p>
          <a:p>
            <a:r>
              <a:rPr lang="lt-LT" dirty="0"/>
              <a:t>Sukuria 2D masyvą (3 eilutės × 3 stulpeliai), visi elementai 0.</a:t>
            </a:r>
          </a:p>
          <a:p>
            <a:endParaRPr lang="lt-LT" dirty="0"/>
          </a:p>
          <a:p>
            <a:r>
              <a:rPr lang="lt-LT" dirty="0"/>
              <a:t> np.ones() – sukuria masyvą, užpildytą vienetais</a:t>
            </a:r>
          </a:p>
          <a:p>
            <a:r>
              <a:rPr lang="lt-LT" dirty="0"/>
              <a:t>np.ones(9)</a:t>
            </a:r>
          </a:p>
          <a:p>
            <a:r>
              <a:rPr lang="lt-LT" dirty="0"/>
              <a:t> 1D masyvas su 9 elementais, visi 1.</a:t>
            </a:r>
          </a:p>
          <a:p>
            <a:r>
              <a:rPr lang="lt-LT" dirty="0"/>
              <a:t>np.ones((3, 3))</a:t>
            </a:r>
          </a:p>
          <a:p>
            <a:r>
              <a:rPr lang="lt-LT" dirty="0"/>
              <a:t> 2D masyvas – 3×3 tinklelis, visi elementai 1.</a:t>
            </a:r>
          </a:p>
          <a:p>
            <a:endParaRPr lang="lt-LT" dirty="0"/>
          </a:p>
          <a:p>
            <a:r>
              <a:rPr lang="lt-LT" dirty="0"/>
              <a:t> Kam naudinga analitiko darbe?</a:t>
            </a:r>
          </a:p>
          <a:p>
            <a:r>
              <a:rPr lang="lt-LT" dirty="0"/>
              <a:t>Naudojimo atvejis	</a:t>
            </a:r>
          </a:p>
          <a:p>
            <a:r>
              <a:rPr lang="lt-LT" dirty="0"/>
              <a:t>Pavyzdys</a:t>
            </a:r>
          </a:p>
          <a:p>
            <a:r>
              <a:rPr lang="lt-LT" dirty="0"/>
              <a:t>Inicializuoti tuščius matricos šablonus	Pvz. rezervuoti vietą rezultatams</a:t>
            </a:r>
          </a:p>
          <a:p>
            <a:r>
              <a:rPr lang="lt-LT" dirty="0"/>
              <a:t>Kuriant kaukes (mask arrays)	Pvz. 1 reiškia „naudoti“, 0 – „praleisti“</a:t>
            </a:r>
          </a:p>
          <a:p>
            <a:r>
              <a:rPr lang="lt-LT" dirty="0"/>
              <a:t>Skaičiavimo testavimui	Pvz. naudoti np.ones() kaip bazinę sumą</a:t>
            </a:r>
          </a:p>
          <a:p>
            <a:r>
              <a:rPr lang="lt-LT" dirty="0"/>
              <a:t>Dummy (fiktyvių) duomenų generavimui	Pvz. testuoti funkcijas ar vizualizacijas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76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Pateiktas vienmačio („1D“) numpy masyvas su penkiais sveikais skaičiais.</a:t>
            </a:r>
            <a:br>
              <a:rPr lang="lt-LT" dirty="0"/>
            </a:br>
            <a:r>
              <a:rPr lang="lt-LT" dirty="0"/>
              <a:t>x = np.array([1, 7, 9, 8, 5]) – tai reiškia, kad masyvas x turės reikšmes pozicijose:</a:t>
            </a:r>
          </a:p>
          <a:p>
            <a:r>
              <a:rPr lang="lt-LT" dirty="0"/>
              <a:t>x[0] = 1</a:t>
            </a:r>
          </a:p>
          <a:p>
            <a:r>
              <a:rPr lang="lt-LT" dirty="0"/>
              <a:t>x[1] = 7</a:t>
            </a:r>
          </a:p>
          <a:p>
            <a:r>
              <a:rPr lang="lt-LT" dirty="0"/>
              <a:t>x[2] = 9</a:t>
            </a:r>
          </a:p>
          <a:p>
            <a:r>
              <a:rPr lang="lt-LT" dirty="0"/>
              <a:t>x[3] = 8</a:t>
            </a:r>
          </a:p>
          <a:p>
            <a:r>
              <a:rPr lang="lt-LT" dirty="0"/>
              <a:t>x[4] = 5</a:t>
            </a:r>
          </a:p>
          <a:p>
            <a:r>
              <a:rPr lang="lt-LT" dirty="0"/>
              <a:t>Kai vykdome x[4], gauname reikšmę esančią </a:t>
            </a:r>
            <a:r>
              <a:rPr lang="lt-LT" b="1" dirty="0"/>
              <a:t>5-oje pozicijoje</a:t>
            </a:r>
            <a:r>
              <a:rPr lang="lt-LT" dirty="0"/>
              <a:t> (nes indeksavimas prasideda nuo 0), o tai yra </a:t>
            </a:r>
            <a:r>
              <a:rPr lang="lt-LT" b="1" dirty="0"/>
              <a:t>skaičius 5</a:t>
            </a:r>
            <a:r>
              <a:rPr lang="lt-LT" dirty="0"/>
              <a:t>.</a:t>
            </a:r>
          </a:p>
          <a:p>
            <a:r>
              <a:rPr lang="lt-LT" dirty="0"/>
              <a:t>Šis pavyzdys parodo, kaip </a:t>
            </a:r>
            <a:r>
              <a:rPr lang="lt-LT" b="1" dirty="0"/>
              <a:t>indeksuoti masyvo elementus</a:t>
            </a:r>
            <a:r>
              <a:rPr lang="lt-LT" dirty="0"/>
              <a:t> naudojant kvadratinius skliaustus [].</a:t>
            </a:r>
          </a:p>
          <a:p>
            <a:r>
              <a:rPr lang="lt-LT" dirty="0"/>
              <a:t>Jei reikia, galiu parengti papildomų pavyzdžių ar panašių skaidrių medžiagai.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6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b="1" dirty="0"/>
              <a:t>Slice</a:t>
            </a:r>
            <a:r>
              <a:rPr lang="lt-LT" dirty="0"/>
              <a:t> – tai </a:t>
            </a:r>
            <a:r>
              <a:rPr lang="lt-LT" b="1" dirty="0"/>
              <a:t>ištrauka</a:t>
            </a:r>
            <a:r>
              <a:rPr lang="lt-LT" dirty="0"/>
              <a:t> iš NumPy masyvo, tarsi </a:t>
            </a:r>
            <a:r>
              <a:rPr lang="lt-LT" b="1" dirty="0"/>
              <a:t>dalies kopija</a:t>
            </a:r>
            <a:r>
              <a:rPr lang="lt-LT" dirty="0"/>
              <a:t>, kuri </a:t>
            </a:r>
            <a:r>
              <a:rPr lang="lt-LT" b="1" dirty="0"/>
              <a:t>dažnai yra tik vaizdas (view)</a:t>
            </a:r>
            <a:r>
              <a:rPr lang="lt-LT" dirty="0"/>
              <a:t> į originalą.</a:t>
            </a:r>
          </a:p>
          <a:p>
            <a:r>
              <a:rPr lang="lt-LT" dirty="0"/>
              <a:t>NumPy </a:t>
            </a:r>
            <a:r>
              <a:rPr lang="lt-LT" b="1" dirty="0"/>
              <a:t>nesukuria kopijos</a:t>
            </a:r>
            <a:r>
              <a:rPr lang="lt-LT" dirty="0"/>
              <a:t>, o tik rodo </a:t>
            </a:r>
            <a:r>
              <a:rPr lang="lt-LT" b="1" dirty="0"/>
              <a:t>dalį originalo</a:t>
            </a:r>
            <a:r>
              <a:rPr lang="lt-LT" dirty="0"/>
              <a:t> – todėl pasikeitimai veikia abi puses.</a:t>
            </a:r>
          </a:p>
          <a:p>
            <a:r>
              <a:rPr lang="lt-LT" b="1" dirty="0"/>
              <a:t>Kada naudinga?</a:t>
            </a:r>
          </a:p>
          <a:p>
            <a:r>
              <a:rPr lang="lt-LT" dirty="0"/>
              <a:t>Kai nori </a:t>
            </a:r>
            <a:r>
              <a:rPr lang="lt-LT" b="1" dirty="0"/>
              <a:t>dirbti su dalimi duomenų</a:t>
            </a:r>
            <a:endParaRPr lang="lt-LT" dirty="0"/>
          </a:p>
          <a:p>
            <a:r>
              <a:rPr lang="lt-LT" dirty="0"/>
              <a:t>Kai reikia </a:t>
            </a:r>
            <a:r>
              <a:rPr lang="lt-LT" b="1" dirty="0"/>
              <a:t>atrinkti stulpelius ar eilutes</a:t>
            </a:r>
            <a:endParaRPr lang="lt-LT" dirty="0"/>
          </a:p>
          <a:p>
            <a:r>
              <a:rPr lang="lt-LT" dirty="0"/>
              <a:t>Kai nori </a:t>
            </a:r>
            <a:r>
              <a:rPr lang="lt-LT" b="1" dirty="0"/>
              <a:t>vengti for ciklų</a:t>
            </a:r>
            <a:endParaRPr lang="lt-LT" dirty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5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np.where() – tai tarsi „if“ sakinys visam masyvui vienu metu</a:t>
            </a:r>
          </a:p>
          <a:p>
            <a:r>
              <a:rPr lang="lt-LT" dirty="0"/>
              <a:t>np.where(sąlyga, reikšmė_jei_true, reikšmė_jei_false)</a:t>
            </a:r>
          </a:p>
          <a:p>
            <a:r>
              <a:rPr lang="lt-LT" b="1" dirty="0"/>
              <a:t>Kaip tai veikia?</a:t>
            </a:r>
          </a:p>
          <a:p>
            <a:r>
              <a:rPr lang="lt-LT" b="1" dirty="0"/>
              <a:t>Tikrina sąlygą</a:t>
            </a:r>
            <a:r>
              <a:rPr lang="lt-LT" dirty="0"/>
              <a:t> kiekvienam masyvo elementui.</a:t>
            </a:r>
          </a:p>
          <a:p>
            <a:r>
              <a:rPr lang="lt-LT" b="1" dirty="0"/>
              <a:t>Jei sąlyga teisinga (True)</a:t>
            </a:r>
            <a:r>
              <a:rPr lang="lt-LT" dirty="0"/>
              <a:t> – grąžina pirmą reikšmę (option A).</a:t>
            </a:r>
          </a:p>
          <a:p>
            <a:r>
              <a:rPr lang="lt-LT" b="1" dirty="0"/>
              <a:t>Jei sąlyga neteisinga (False)</a:t>
            </a:r>
            <a:r>
              <a:rPr lang="lt-LT" dirty="0"/>
              <a:t> – grąžina antrą reikšmę (option B).</a:t>
            </a:r>
          </a:p>
          <a:p>
            <a:r>
              <a:rPr lang="lt-LT" b="1" dirty="0"/>
              <a:t>Kam tai naudinga analitikoje?</a:t>
            </a:r>
          </a:p>
          <a:p>
            <a:r>
              <a:rPr lang="lt-LT" b="1" dirty="0"/>
              <a:t>Valyti duomenis:</a:t>
            </a:r>
            <a:r>
              <a:rPr lang="lt-LT" dirty="0"/>
              <a:t> keisti klaidingas, tuščias ar 0 reikšmes</a:t>
            </a:r>
          </a:p>
          <a:p>
            <a:r>
              <a:rPr lang="lt-LT" b="1" dirty="0"/>
              <a:t>Skaičiuoti sąlyginius rodiklius:</a:t>
            </a:r>
            <a:r>
              <a:rPr lang="lt-LT" dirty="0"/>
              <a:t> pvz. nuolaidą tik kai pirkimas &gt; 100</a:t>
            </a:r>
          </a:p>
          <a:p>
            <a:r>
              <a:rPr lang="lt-LT" b="1" dirty="0"/>
              <a:t>Sukurti naują stulpelį pagal sąlygą</a:t>
            </a:r>
            <a:endParaRPr lang="lt-LT" dirty="0"/>
          </a:p>
          <a:p>
            <a:endParaRPr lang="lt-LT" dirty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b="1" dirty="0"/>
              <a:t>Vektorizacija</a:t>
            </a:r>
            <a:r>
              <a:rPr lang="lt-LT" dirty="0"/>
              <a:t> reiškia, kad </a:t>
            </a:r>
            <a:r>
              <a:rPr lang="lt-LT" b="1" dirty="0"/>
              <a:t>vietoj ciklų (for ar while)</a:t>
            </a:r>
            <a:r>
              <a:rPr lang="lt-LT" dirty="0"/>
              <a:t> atliekame </a:t>
            </a:r>
            <a:r>
              <a:rPr lang="lt-LT" b="1" dirty="0"/>
              <a:t>masyvų operacijas vienu veiksmu</a:t>
            </a:r>
            <a:r>
              <a:rPr lang="lt-LT" dirty="0"/>
              <a:t>, pasinaudojant NumPy galimybėmis.</a:t>
            </a:r>
          </a:p>
          <a:p>
            <a:r>
              <a:rPr lang="lt-LT" b="1" dirty="0"/>
              <a:t>Kodėl svarbu duomenų analitikui?</a:t>
            </a:r>
          </a:p>
          <a:p>
            <a:r>
              <a:rPr lang="lt-LT" dirty="0"/>
              <a:t>Dirbant su dideliais duomenų rinkiniais (pvz. tūkstančiai eilučių)</a:t>
            </a:r>
          </a:p>
          <a:p>
            <a:r>
              <a:rPr lang="lt-LT" dirty="0"/>
              <a:t>Atliekant skaičiavimus stulpelių lygmeniu (pvz. revenue = price * quantity)</a:t>
            </a:r>
          </a:p>
          <a:p>
            <a:r>
              <a:rPr lang="lt-LT" dirty="0"/>
              <a:t>Kuriant </a:t>
            </a:r>
            <a:r>
              <a:rPr lang="lt-LT" b="1" dirty="0"/>
              <a:t>greitus, skaitomus, patikimus</a:t>
            </a:r>
            <a:r>
              <a:rPr lang="lt-LT" dirty="0"/>
              <a:t> sprendimus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b="1" dirty="0"/>
              <a:t>Vectorization – paprastas paaiškinimas (skaidrių "notes" tekstui)</a:t>
            </a:r>
          </a:p>
          <a:p>
            <a:r>
              <a:rPr lang="lt-LT" b="1" dirty="0"/>
              <a:t>Vectorization</a:t>
            </a:r>
            <a:r>
              <a:rPr lang="lt-LT" dirty="0"/>
              <a:t> reiškia, kad galima atlikti skaičiavimus visam masyvui </a:t>
            </a:r>
            <a:r>
              <a:rPr lang="lt-LT" b="1" dirty="0"/>
              <a:t>be for ciklų</a:t>
            </a:r>
            <a:r>
              <a:rPr lang="lt-LT" dirty="0"/>
              <a:t>, t. y. viena operacija veikia visus elementus vienu metu.</a:t>
            </a:r>
          </a:p>
          <a:p>
            <a:endParaRPr lang="lt-LT" dirty="0"/>
          </a:p>
          <a:p>
            <a:r>
              <a:rPr lang="lt-LT" dirty="0"/>
              <a:t>Pagrindinės idėjos:</a:t>
            </a:r>
          </a:p>
          <a:p>
            <a:r>
              <a:rPr lang="lt-LT" b="1" dirty="0"/>
              <a:t>Operacijos masyvuose vykdomos elementų lygmeniu</a:t>
            </a:r>
            <a:r>
              <a:rPr lang="lt-LT" dirty="0"/>
              <a:t> (pavyzdžiui, sudedami atitinkami elementai dviejuose masyvuose).</a:t>
            </a:r>
          </a:p>
          <a:p>
            <a:r>
              <a:rPr lang="lt-LT" b="1" dirty="0"/>
              <a:t>Veiksmai su skaliaru</a:t>
            </a:r>
            <a:r>
              <a:rPr lang="lt-LT" dirty="0"/>
              <a:t> (pvz. + 10) pritaikomi kiekvienam masyvo elementui.</a:t>
            </a:r>
          </a:p>
          <a:p>
            <a:r>
              <a:rPr lang="lt-LT" b="1" dirty="0"/>
              <a:t>Palyginimai tarp masyvų</a:t>
            </a:r>
            <a:r>
              <a:rPr lang="lt-LT" dirty="0"/>
              <a:t> sukuria </a:t>
            </a:r>
            <a:r>
              <a:rPr lang="lt-LT" b="1" dirty="0"/>
              <a:t>loginį masyvą</a:t>
            </a:r>
            <a:r>
              <a:rPr lang="lt-LT" dirty="0"/>
              <a:t> (True/False reikšmės).</a:t>
            </a:r>
          </a:p>
          <a:p>
            <a:r>
              <a:rPr lang="lt-LT" dirty="0"/>
              <a:t>Kai masyvų dydžiai skirtingi, naudojamas </a:t>
            </a:r>
            <a:r>
              <a:rPr lang="lt-LT" b="1" dirty="0"/>
              <a:t>broadcasting</a:t>
            </a:r>
            <a:r>
              <a:rPr lang="lt-LT" dirty="0"/>
              <a:t> (NumPy automatiškai pritaiko mažesnį masyvą prie didesnio formos).</a:t>
            </a:r>
          </a:p>
          <a:p>
            <a:r>
              <a:rPr lang="lt-LT" b="1" dirty="0"/>
              <a:t>Nauda</a:t>
            </a:r>
            <a:r>
              <a:rPr lang="lt-LT" dirty="0"/>
              <a:t>: paprastesnis, trumpesnis, efektyvesnis kodas.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5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b="1" dirty="0"/>
              <a:t>Paveikslėlio kodo paaiškinimas (skaidrių notes)</a:t>
            </a:r>
          </a:p>
          <a:p>
            <a:r>
              <a:rPr lang="lt-LT" dirty="0"/>
              <a:t>Šiame pavyzdyje demonstruojama, kaip NumPy masyvai palaiko </a:t>
            </a:r>
            <a:r>
              <a:rPr lang="lt-LT" b="1" dirty="0"/>
              <a:t>vektorizuotą aritmetiką</a:t>
            </a:r>
            <a:r>
              <a:rPr lang="lt-LT" dirty="0"/>
              <a:t>:</a:t>
            </a:r>
          </a:p>
          <a:p>
            <a:r>
              <a:rPr lang="lt-LT" b="1" dirty="0"/>
              <a:t>Sukuriamas 2x3 masyvas arr</a:t>
            </a:r>
            <a:r>
              <a:rPr lang="lt-LT" dirty="0"/>
              <a:t> su np.array():</a:t>
            </a:r>
          </a:p>
          <a:p>
            <a:r>
              <a:rPr lang="lt-LT" dirty="0"/>
              <a:t>arr = np.array([[1., 2., 3.], [4., 5., 6.]]) Tai 2 eilutės ir 3 stulpeliai, visi skaičiai yra slankiojo kablelio tipo.</a:t>
            </a:r>
          </a:p>
          <a:p>
            <a:r>
              <a:rPr lang="lt-LT" b="1" dirty="0"/>
              <a:t>arr * arr</a:t>
            </a:r>
            <a:r>
              <a:rPr lang="lt-LT" dirty="0"/>
              <a:t>:</a:t>
            </a:r>
          </a:p>
          <a:p>
            <a:pPr lvl="1"/>
            <a:r>
              <a:rPr lang="lt-LT" dirty="0"/>
              <a:t>Įvyksta </a:t>
            </a:r>
            <a:r>
              <a:rPr lang="lt-LT" b="1" dirty="0"/>
              <a:t>elementų daugyba</a:t>
            </a:r>
            <a:r>
              <a:rPr lang="lt-LT" dirty="0"/>
              <a:t> su savimi (element-wise).</a:t>
            </a:r>
          </a:p>
          <a:p>
            <a:pPr lvl="1"/>
            <a:r>
              <a:rPr lang="lt-LT" dirty="0"/>
              <a:t>Pvz.: 1×1, 2×2, 3×3, ..., 6×6</a:t>
            </a:r>
          </a:p>
          <a:p>
            <a:pPr lvl="1"/>
            <a:r>
              <a:rPr lang="lt-LT" dirty="0"/>
              <a:t>Rezultatas:</a:t>
            </a:r>
          </a:p>
          <a:p>
            <a:pPr lvl="1"/>
            <a:r>
              <a:rPr lang="lt-LT" dirty="0"/>
              <a:t>[[ 1. 4. 9.] [16. 25. 36.]] </a:t>
            </a:r>
          </a:p>
          <a:p>
            <a:r>
              <a:rPr lang="lt-LT" b="1" dirty="0"/>
              <a:t>arr - arr</a:t>
            </a:r>
            <a:r>
              <a:rPr lang="lt-LT" dirty="0"/>
              <a:t>:</a:t>
            </a:r>
          </a:p>
          <a:p>
            <a:pPr lvl="1"/>
            <a:r>
              <a:rPr lang="lt-LT" dirty="0"/>
              <a:t>Įvyksta </a:t>
            </a:r>
            <a:r>
              <a:rPr lang="lt-LT" b="1" dirty="0"/>
              <a:t>elementų atimtis</a:t>
            </a:r>
            <a:r>
              <a:rPr lang="lt-LT" dirty="0"/>
              <a:t> su savimi.</a:t>
            </a:r>
          </a:p>
          <a:p>
            <a:pPr lvl="1"/>
            <a:r>
              <a:rPr lang="lt-LT" dirty="0"/>
              <a:t>Visi rezultatai = 0, nes kiekvienas elementas atimamas iš savęs.</a:t>
            </a:r>
          </a:p>
          <a:p>
            <a:pPr lvl="1"/>
            <a:r>
              <a:rPr lang="lt-LT" dirty="0"/>
              <a:t>Rezultatas:</a:t>
            </a:r>
          </a:p>
          <a:p>
            <a:pPr lvl="1"/>
            <a:r>
              <a:rPr lang="lt-LT" dirty="0"/>
              <a:t>[[0. 0. 0.] [0. 0. 0.]] </a:t>
            </a:r>
          </a:p>
          <a:p>
            <a:r>
              <a:rPr lang="lt-LT" dirty="0"/>
              <a:t>Tai rodo, kad NumPy leidžia lengvai atlikti operacijas su visais masyvo elementais vienu metu – </a:t>
            </a:r>
            <a:r>
              <a:rPr lang="lt-LT" b="1" dirty="0"/>
              <a:t>nereikia ciklų</a:t>
            </a:r>
            <a:r>
              <a:rPr lang="lt-LT" dirty="0"/>
              <a:t>.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3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lt-LT" dirty="0"/>
              <a:t>Du dažni </a:t>
            </a:r>
            <a:r>
              <a:rPr lang="lt-LT" b="1" dirty="0"/>
              <a:t>vektorizuotų operacijų</a:t>
            </a:r>
            <a:r>
              <a:rPr lang="lt-LT" dirty="0"/>
              <a:t> taikymai NumPy masyvuose:</a:t>
            </a:r>
          </a:p>
          <a:p>
            <a:r>
              <a:rPr lang="lt-LT" b="1" dirty="0"/>
              <a:t>1 / arr</a:t>
            </a:r>
            <a:r>
              <a:rPr lang="lt-LT" dirty="0"/>
              <a:t>:</a:t>
            </a:r>
          </a:p>
          <a:p>
            <a:pPr lvl="1"/>
            <a:r>
              <a:rPr lang="lt-LT" dirty="0"/>
              <a:t>Tai reiškia, kad kiekvienas masyvo elementas yra padalinamas į 1.</a:t>
            </a:r>
          </a:p>
          <a:p>
            <a:pPr lvl="1"/>
            <a:r>
              <a:rPr lang="lt-LT" dirty="0"/>
              <a:t>Atitinka: 1 ÷ elementas.</a:t>
            </a:r>
          </a:p>
          <a:p>
            <a:pPr lvl="1"/>
            <a:r>
              <a:rPr lang="lt-LT" dirty="0"/>
              <a:t>Pvz.:</a:t>
            </a:r>
          </a:p>
          <a:p>
            <a:pPr lvl="2"/>
            <a:r>
              <a:rPr lang="lt-LT" dirty="0"/>
              <a:t>1 ÷ 1 = 1.0</a:t>
            </a:r>
          </a:p>
          <a:p>
            <a:pPr lvl="2"/>
            <a:r>
              <a:rPr lang="lt-LT" dirty="0"/>
              <a:t>1 ÷ 2 = 0.5</a:t>
            </a:r>
          </a:p>
          <a:p>
            <a:pPr lvl="2"/>
            <a:r>
              <a:rPr lang="lt-LT" dirty="0"/>
              <a:t>1 ÷ 6 = 0.1667</a:t>
            </a:r>
          </a:p>
          <a:p>
            <a:pPr lvl="1"/>
            <a:r>
              <a:rPr lang="lt-LT" dirty="0"/>
              <a:t>Operacija atliekama </a:t>
            </a:r>
            <a:r>
              <a:rPr lang="lt-LT" b="1" dirty="0"/>
              <a:t>visam masyvui vienu metu</a:t>
            </a:r>
            <a:r>
              <a:rPr lang="lt-LT" dirty="0"/>
              <a:t>.</a:t>
            </a:r>
          </a:p>
          <a:p>
            <a:r>
              <a:rPr lang="lt-LT" b="1" dirty="0"/>
              <a:t>arr ** 0.5</a:t>
            </a:r>
            <a:r>
              <a:rPr lang="lt-LT" dirty="0"/>
              <a:t>:</a:t>
            </a:r>
          </a:p>
          <a:p>
            <a:pPr lvl="1"/>
            <a:r>
              <a:rPr lang="lt-LT" dirty="0"/>
              <a:t>Tai reiškia </a:t>
            </a:r>
            <a:r>
              <a:rPr lang="lt-LT" b="1" dirty="0"/>
              <a:t>kvadratinės šaknies skaičiavimą</a:t>
            </a:r>
            <a:r>
              <a:rPr lang="lt-LT" dirty="0"/>
              <a:t> iš kiekvieno elemento.</a:t>
            </a:r>
          </a:p>
          <a:p>
            <a:pPr lvl="1"/>
            <a:r>
              <a:rPr lang="lt-LT" dirty="0"/>
              <a:t>Pavyzdžiui:</a:t>
            </a:r>
          </a:p>
          <a:p>
            <a:pPr lvl="2"/>
            <a:r>
              <a:rPr lang="lt-LT" dirty="0"/>
              <a:t>√1 = 1.0</a:t>
            </a:r>
          </a:p>
          <a:p>
            <a:pPr lvl="2"/>
            <a:r>
              <a:rPr lang="lt-LT" dirty="0"/>
              <a:t>√2 ≈ 1.4142</a:t>
            </a:r>
          </a:p>
          <a:p>
            <a:pPr lvl="2"/>
            <a:r>
              <a:rPr lang="lt-LT" dirty="0"/>
              <a:t>√6 ≈ 2.4495</a:t>
            </a:r>
          </a:p>
          <a:p>
            <a:pPr lvl="1"/>
            <a:r>
              <a:rPr lang="lt-LT" dirty="0"/>
              <a:t>** 0.5 – tai pakėlimas laipsniu 0.5.</a:t>
            </a:r>
          </a:p>
          <a:p>
            <a:r>
              <a:rPr lang="lt-LT" dirty="0"/>
              <a:t>Abi operacijos demonstruoja, kaip NumPy leidžia </a:t>
            </a:r>
            <a:r>
              <a:rPr lang="lt-LT" b="1" dirty="0"/>
              <a:t>paprastai atlikti matematinius veiksmus su visais duomenimis</a:t>
            </a:r>
            <a:r>
              <a:rPr lang="lt-LT" dirty="0"/>
              <a:t> masyve be ciklų. Tai vadinama </a:t>
            </a:r>
            <a:r>
              <a:rPr lang="lt-LT" b="1" dirty="0"/>
              <a:t>vektorizacija</a:t>
            </a:r>
            <a:r>
              <a:rPr lang="lt-LT" dirty="0"/>
              <a:t>.</a:t>
            </a:r>
          </a:p>
          <a:p>
            <a:endParaRPr lang="lt-LT" dirty="0"/>
          </a:p>
          <a:p>
            <a:r>
              <a:rPr lang="lt-LT" dirty="0"/>
              <a:t>1 / arr – Atvirkštinės reikšmės - Tai naudinga, pvz., kai skaičiuoji </a:t>
            </a:r>
            <a:r>
              <a:rPr lang="lt-LT" b="1" dirty="0"/>
              <a:t>koeficientus, santykius, ar atvirkštinius dydžius</a:t>
            </a:r>
            <a:r>
              <a:rPr lang="lt-LT" dirty="0"/>
              <a:t>.</a:t>
            </a:r>
          </a:p>
          <a:p>
            <a:r>
              <a:rPr lang="lt-LT" dirty="0"/>
              <a:t>arr ** 0.5 – Kvadratinė šaknis - Tai reiškia: </a:t>
            </a:r>
            <a:r>
              <a:rPr lang="lt-LT" b="1" dirty="0"/>
              <a:t>pakelti kiekvieną elementą laipsniu 0.5</a:t>
            </a:r>
            <a:r>
              <a:rPr lang="lt-LT" dirty="0"/>
              <a:t>, t. y. ištraukti kvadratinę šaknį.</a:t>
            </a:r>
          </a:p>
          <a:p>
            <a:r>
              <a:rPr lang="lt-LT" dirty="0"/>
              <a:t>Tai naudinga:</a:t>
            </a:r>
          </a:p>
          <a:p>
            <a:r>
              <a:rPr lang="lt-LT" dirty="0"/>
              <a:t>kai normalizuoji duomenis,</a:t>
            </a:r>
          </a:p>
          <a:p>
            <a:r>
              <a:rPr lang="lt-LT" dirty="0"/>
              <a:t>skaičiuoji metinius augimus,</a:t>
            </a:r>
          </a:p>
          <a:p>
            <a:r>
              <a:rPr lang="lt-LT" dirty="0"/>
              <a:t>skaičiuoji dispersijų šaknis (standartinius nuokrypius)</a:t>
            </a:r>
          </a:p>
          <a:p>
            <a:endParaRPr lang="lt-LT" dirty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8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b="1" dirty="0"/>
              <a:t>N</a:t>
            </a:r>
            <a:r>
              <a:rPr lang="lt-LT" dirty="0"/>
              <a:t>-dimensional </a:t>
            </a:r>
            <a:r>
              <a:rPr lang="lt-LT" b="1" dirty="0"/>
              <a:t>D</a:t>
            </a:r>
            <a:r>
              <a:rPr lang="lt-LT" dirty="0"/>
              <a:t>ata </a:t>
            </a:r>
            <a:r>
              <a:rPr lang="lt-LT" b="1" dirty="0"/>
              <a:t>Array</a:t>
            </a:r>
            <a:r>
              <a:rPr lang="lt-LT" dirty="0"/>
              <a:t> → tai </a:t>
            </a:r>
            <a:r>
              <a:rPr lang="lt-LT" b="1" dirty="0"/>
              <a:t>daugiamatis duomenų masyvas</a:t>
            </a:r>
            <a:r>
              <a:rPr lang="lt-LT" dirty="0"/>
              <a:t>, kurį naudoja NumPy.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78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b="1" dirty="0"/>
              <a:t>arr.T – paprastas transponavimas (tik 2D)</a:t>
            </a:r>
          </a:p>
          <a:p>
            <a:r>
              <a:rPr lang="lt-LT" b="1" dirty="0"/>
              <a:t>Apverčia eilutes ir stulpelius</a:t>
            </a:r>
            <a:r>
              <a:rPr lang="lt-LT" dirty="0"/>
              <a:t>:</a:t>
            </a:r>
          </a:p>
          <a:p>
            <a:pPr lvl="1"/>
            <a:r>
              <a:rPr lang="lt-LT" dirty="0"/>
              <a:t>Eilutės ➝ stulpeliai</a:t>
            </a:r>
          </a:p>
          <a:p>
            <a:pPr lvl="1"/>
            <a:r>
              <a:rPr lang="lt-LT" dirty="0"/>
              <a:t>Stulpeliai ➝ eilutės</a:t>
            </a:r>
          </a:p>
          <a:p>
            <a:r>
              <a:rPr lang="lt-LT" b="1" dirty="0"/>
              <a:t>Naudojimas:</a:t>
            </a:r>
          </a:p>
          <a:p>
            <a:r>
              <a:rPr lang="lt-LT" dirty="0"/>
              <a:t>Kai nori „apversti lentelę“ – pvz., vietoj produktų eilutėse turėti stulpeliuose.</a:t>
            </a:r>
          </a:p>
          <a:p>
            <a:pPr lvl="1"/>
            <a:endParaRPr lang="lt-LT" dirty="0"/>
          </a:p>
          <a:p>
            <a:r>
              <a:rPr lang="lt-LT" b="1" dirty="0"/>
              <a:t>arr.transpose((1, 0, 2)) – transponavimas 3D masyvui</a:t>
            </a:r>
          </a:p>
          <a:p>
            <a:r>
              <a:rPr lang="lt-LT" b="1" dirty="0"/>
              <a:t>Ką tai reiškia?</a:t>
            </a:r>
          </a:p>
          <a:p>
            <a:r>
              <a:rPr lang="lt-LT" b="1" dirty="0"/>
              <a:t>Permutuoja (permaišo) dimensijų tvarką</a:t>
            </a:r>
            <a:r>
              <a:rPr lang="lt-LT" dirty="0"/>
              <a:t>:</a:t>
            </a:r>
          </a:p>
          <a:p>
            <a:pPr lvl="1"/>
            <a:r>
              <a:rPr lang="lt-LT" dirty="0"/>
              <a:t>(1, 0, 2) reiškia:</a:t>
            </a:r>
          </a:p>
          <a:p>
            <a:pPr lvl="2"/>
            <a:r>
              <a:rPr lang="lt-LT" b="1" dirty="0"/>
              <a:t>pirma tampa antra</a:t>
            </a:r>
            <a:endParaRPr lang="lt-LT" dirty="0"/>
          </a:p>
          <a:p>
            <a:pPr lvl="2"/>
            <a:r>
              <a:rPr lang="lt-LT" b="1" dirty="0"/>
              <a:t>antra tampa pirma</a:t>
            </a:r>
            <a:endParaRPr lang="lt-LT" dirty="0"/>
          </a:p>
          <a:p>
            <a:pPr lvl="2"/>
            <a:r>
              <a:rPr lang="lt-LT" b="1" dirty="0"/>
              <a:t>trečia lieka trečia</a:t>
            </a:r>
            <a:endParaRPr lang="lt-LT" dirty="0"/>
          </a:p>
          <a:p>
            <a:r>
              <a:rPr lang="lt-LT" b="1" dirty="0"/>
              <a:t>Naudojimas:</a:t>
            </a:r>
          </a:p>
          <a:p>
            <a:r>
              <a:rPr lang="lt-LT" dirty="0"/>
              <a:t>Dirbant su </a:t>
            </a:r>
            <a:r>
              <a:rPr lang="lt-LT" b="1" dirty="0"/>
              <a:t>paveikslėliais, laiko serijomis, 3D duomenimis</a:t>
            </a:r>
            <a:endParaRPr lang="lt-LT" dirty="0"/>
          </a:p>
          <a:p>
            <a:pPr lvl="1"/>
            <a:endParaRPr lang="lt-LT" dirty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45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26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lt-LT" b="1" dirty="0">
                <a:highlight>
                  <a:srgbClr val="FFFF00"/>
                </a:highlight>
              </a:rPr>
              <a:t>Dažniausiai audojamos NumPy skaitinės funkcijos, kurios veikia elementų lygiu (element-wise):</a:t>
            </a:r>
          </a:p>
          <a:p>
            <a:r>
              <a:rPr lang="lt-LT" b="1" dirty="0"/>
              <a:t>abs, fabs</a:t>
            </a:r>
            <a:r>
              <a:rPr lang="lt-LT" dirty="0"/>
              <a:t> – grąžina absoliučią vertę (teigiamą skaičių) kiekvienam masyvo elementui.</a:t>
            </a:r>
          </a:p>
          <a:p>
            <a:r>
              <a:rPr lang="lt-LT" b="1" dirty="0"/>
              <a:t>sqrt</a:t>
            </a:r>
            <a:r>
              <a:rPr lang="lt-LT" dirty="0"/>
              <a:t> – kvadratinė šaknis (tas pats, kas arr ** 0.5).</a:t>
            </a:r>
          </a:p>
          <a:p>
            <a:r>
              <a:rPr lang="lt-LT" b="1" dirty="0"/>
              <a:t>square</a:t>
            </a:r>
            <a:r>
              <a:rPr lang="lt-LT" dirty="0"/>
              <a:t> – pakelia elementą kvadratu (arr ** 2).</a:t>
            </a:r>
          </a:p>
          <a:p>
            <a:r>
              <a:rPr lang="lt-LT" b="1" dirty="0"/>
              <a:t>exp</a:t>
            </a:r>
            <a:r>
              <a:rPr lang="lt-LT" dirty="0"/>
              <a:t> – skaičiuoja e laipsniu kiekvienam elementui.</a:t>
            </a:r>
          </a:p>
          <a:p>
            <a:r>
              <a:rPr lang="lt-LT" b="1" dirty="0"/>
              <a:t>log, log10, log2, log1p</a:t>
            </a:r>
            <a:r>
              <a:rPr lang="lt-LT" dirty="0"/>
              <a:t> – logaritmai su skirtingomis bazėmis.</a:t>
            </a:r>
          </a:p>
          <a:p>
            <a:r>
              <a:rPr lang="lt-LT" b="1" dirty="0"/>
              <a:t>sign</a:t>
            </a:r>
            <a:r>
              <a:rPr lang="lt-LT" dirty="0"/>
              <a:t> – nurodo ženklo vertę: 1 (teigiamas), 0 (nulis), -1 (neigiamas).</a:t>
            </a:r>
          </a:p>
          <a:p>
            <a:r>
              <a:rPr lang="lt-LT" b="1" dirty="0"/>
              <a:t>ceil</a:t>
            </a:r>
            <a:r>
              <a:rPr lang="lt-LT" dirty="0"/>
              <a:t> – apvalina į viršų (iki artimiausio sveiko skaičiaus).</a:t>
            </a:r>
          </a:p>
          <a:p>
            <a:r>
              <a:rPr lang="lt-LT" b="1" dirty="0"/>
              <a:t>floor</a:t>
            </a:r>
            <a:r>
              <a:rPr lang="lt-LT" dirty="0"/>
              <a:t> – apvalina į apačią.</a:t>
            </a:r>
          </a:p>
          <a:p>
            <a:r>
              <a:rPr lang="lt-LT" b="1" dirty="0"/>
              <a:t>rint</a:t>
            </a:r>
            <a:r>
              <a:rPr lang="lt-LT" dirty="0"/>
              <a:t> – apvalina iki artimiausio sveiko skaičiaus, išlaikant dtype.</a:t>
            </a:r>
          </a:p>
          <a:p>
            <a:r>
              <a:rPr lang="lt-LT" b="1" dirty="0"/>
              <a:t>modf</a:t>
            </a:r>
            <a:r>
              <a:rPr lang="lt-LT" dirty="0"/>
              <a:t> – gražina atskirai trupmeninę ir sveikąją skaičiaus dalis.</a:t>
            </a:r>
          </a:p>
          <a:p>
            <a:r>
              <a:rPr lang="lt-LT" sz="4000" b="1" dirty="0">
                <a:highlight>
                  <a:srgbClr val="FFFF00"/>
                </a:highlight>
              </a:rPr>
              <a:t>isnan</a:t>
            </a:r>
            <a:r>
              <a:rPr lang="lt-LT" sz="4000" dirty="0">
                <a:highlight>
                  <a:srgbClr val="FFFF00"/>
                </a:highlight>
              </a:rPr>
              <a:t> – </a:t>
            </a:r>
            <a:r>
              <a:rPr lang="lt-LT" sz="4000" u="sng" dirty="0">
                <a:highlight>
                  <a:srgbClr val="FFFF00"/>
                </a:highlight>
              </a:rPr>
              <a:t>tikrina, ar reikšmė yra NaN.</a:t>
            </a:r>
          </a:p>
          <a:p>
            <a:r>
              <a:rPr lang="lt-LT" b="1" dirty="0"/>
              <a:t>isfinite, isinf</a:t>
            </a:r>
            <a:r>
              <a:rPr lang="lt-LT" dirty="0"/>
              <a:t> – tikrina, ar reikšmės baigtinės (finite) ar begalinės (infinite).</a:t>
            </a:r>
          </a:p>
          <a:p>
            <a:r>
              <a:rPr lang="lt-LT" b="1" dirty="0"/>
              <a:t>Trigonometrinės funkcijos</a:t>
            </a:r>
            <a:r>
              <a:rPr lang="lt-LT" dirty="0"/>
              <a:t>: sin, cos, tan ir jų hiperbolinės versijos (sinh, cosh, tanh).</a:t>
            </a:r>
          </a:p>
          <a:p>
            <a:r>
              <a:rPr lang="lt-LT" b="1" dirty="0"/>
              <a:t>Atvirkštinės trigonometrinės funkcijos</a:t>
            </a:r>
            <a:r>
              <a:rPr lang="lt-LT" dirty="0"/>
              <a:t>: arcsin, arccos, arctan ir t. t.</a:t>
            </a:r>
          </a:p>
          <a:p>
            <a:r>
              <a:rPr lang="lt-LT" b="1" dirty="0"/>
              <a:t>logical_not</a:t>
            </a:r>
            <a:r>
              <a:rPr lang="lt-LT" dirty="0"/>
              <a:t> – loginė neigiama reikšmė (atvirkštinis True/False).</a:t>
            </a:r>
          </a:p>
          <a:p>
            <a:r>
              <a:rPr lang="lt-LT" dirty="0"/>
              <a:t>Šios funkcijos leidžia atlikti skaičiavimus be ciklų, greitai ir efektyviai – tai </a:t>
            </a:r>
            <a:r>
              <a:rPr lang="lt-LT" b="1" dirty="0"/>
              <a:t>vektorinio apdorojimo esmė</a:t>
            </a:r>
            <a:r>
              <a:rPr lang="lt-LT" dirty="0"/>
              <a:t>.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07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NumPy leidžia palyginti masyvo elementus ir filtruoti reikšmes pagal sąlygą:</a:t>
            </a:r>
          </a:p>
          <a:p>
            <a:r>
              <a:rPr lang="lt-LT" b="1" dirty="0"/>
              <a:t>a &gt; 0</a:t>
            </a:r>
            <a:r>
              <a:rPr lang="lt-LT" dirty="0"/>
              <a:t>:</a:t>
            </a:r>
          </a:p>
          <a:p>
            <a:pPr lvl="1"/>
            <a:r>
              <a:rPr lang="lt-LT" dirty="0"/>
              <a:t>Įvykdomas </a:t>
            </a:r>
            <a:r>
              <a:rPr lang="lt-LT" b="1" dirty="0"/>
              <a:t>elementų lyginimas</a:t>
            </a:r>
            <a:r>
              <a:rPr lang="lt-LT" dirty="0"/>
              <a:t>: ar kiekvienas a masyvo elementas didesnis už 0.</a:t>
            </a:r>
          </a:p>
          <a:p>
            <a:pPr lvl="1"/>
            <a:r>
              <a:rPr lang="lt-LT" dirty="0"/>
              <a:t>Rezultatas – </a:t>
            </a:r>
            <a:r>
              <a:rPr lang="lt-LT" b="1" dirty="0"/>
              <a:t>loginis masyvas</a:t>
            </a:r>
            <a:r>
              <a:rPr lang="lt-LT" dirty="0"/>
              <a:t> (True / False), kur kiekviena reikšmė atitinka atitinkamą a elemento būseną.</a:t>
            </a:r>
          </a:p>
          <a:p>
            <a:r>
              <a:rPr lang="lt-LT" b="1" dirty="0"/>
              <a:t>a[a &gt; 0]</a:t>
            </a:r>
            <a:r>
              <a:rPr lang="lt-LT" dirty="0"/>
              <a:t>:</a:t>
            </a:r>
          </a:p>
          <a:p>
            <a:pPr lvl="1"/>
            <a:r>
              <a:rPr lang="lt-LT" dirty="0"/>
              <a:t>Tai </a:t>
            </a:r>
            <a:r>
              <a:rPr lang="lt-LT" b="1" dirty="0"/>
              <a:t>filtravimo operacija</a:t>
            </a:r>
            <a:r>
              <a:rPr lang="lt-LT" dirty="0"/>
              <a:t>, kur atrenkami tik tie a masyvo elementai, kuriems sąlyga a &gt; 0 yra True.</a:t>
            </a:r>
          </a:p>
          <a:p>
            <a:pPr lvl="1"/>
            <a:r>
              <a:rPr lang="lt-LT" dirty="0"/>
              <a:t>Gautas masyvas sudarytas tik iš </a:t>
            </a:r>
            <a:r>
              <a:rPr lang="lt-LT" b="1" dirty="0"/>
              <a:t>teigiamų skaičių</a:t>
            </a:r>
            <a:r>
              <a:rPr lang="lt-LT" dirty="0"/>
              <a:t>.</a:t>
            </a:r>
          </a:p>
          <a:p>
            <a:r>
              <a:rPr lang="lt-LT" dirty="0"/>
              <a:t>Ši technika labai naudinga duomenų analitikoje, kai reikia:</a:t>
            </a:r>
          </a:p>
          <a:p>
            <a:r>
              <a:rPr lang="lt-LT" dirty="0"/>
              <a:t>atrinkti reikšmes pagal sąlygą,</a:t>
            </a:r>
          </a:p>
          <a:p>
            <a:r>
              <a:rPr lang="lt-LT" dirty="0"/>
              <a:t>atlikti segmentavimą,</a:t>
            </a:r>
          </a:p>
          <a:p>
            <a:r>
              <a:rPr lang="lt-LT" dirty="0"/>
              <a:t>kurti filtrus analizėms.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05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lt-LT" b="1" dirty="0"/>
              <a:t>mean() – vidurkis</a:t>
            </a:r>
          </a:p>
          <a:p>
            <a:r>
              <a:rPr lang="lt-LT" dirty="0"/>
              <a:t>Apskaičiuoja </a:t>
            </a:r>
            <a:r>
              <a:rPr lang="lt-LT" b="1" dirty="0"/>
              <a:t>vidutinę reikšmę</a:t>
            </a:r>
            <a:r>
              <a:rPr lang="lt-LT" dirty="0"/>
              <a:t> visų masyvo elementų.</a:t>
            </a:r>
          </a:p>
          <a:p>
            <a:r>
              <a:rPr lang="lt-LT" b="1" dirty="0"/>
              <a:t>cumsum() – kaupiamoji suma</a:t>
            </a:r>
          </a:p>
          <a:p>
            <a:r>
              <a:rPr lang="lt-LT" dirty="0"/>
              <a:t>Kiekviename žingsnyje </a:t>
            </a:r>
            <a:r>
              <a:rPr lang="lt-LT" b="1" dirty="0"/>
              <a:t>prideda viską iki šiol</a:t>
            </a:r>
            <a:r>
              <a:rPr lang="lt-LT" dirty="0"/>
              <a:t>.</a:t>
            </a:r>
          </a:p>
          <a:p>
            <a:r>
              <a:rPr lang="lt-LT" b="1" dirty="0"/>
              <a:t>cumprod() – kaupiamoji sandauga</a:t>
            </a:r>
          </a:p>
          <a:p>
            <a:r>
              <a:rPr lang="lt-LT" dirty="0"/>
              <a:t>Kiekviename žingsnyje </a:t>
            </a:r>
            <a:r>
              <a:rPr lang="lt-LT" b="1" dirty="0"/>
              <a:t>dauginama viskas iki šiol</a:t>
            </a:r>
            <a:r>
              <a:rPr lang="lt-LT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lt-LT" dirty="0"/>
              <a:t>Boolean array</a:t>
            </a:r>
          </a:p>
          <a:p>
            <a:r>
              <a:rPr lang="lt-LT" dirty="0"/>
              <a:t>Tai masyvas su </a:t>
            </a:r>
            <a:r>
              <a:rPr lang="lt-LT" b="1" dirty="0"/>
              <a:t>True / False</a:t>
            </a:r>
            <a:r>
              <a:rPr lang="lt-LT" dirty="0"/>
              <a:t> reikšmėmis, pvz.:</a:t>
            </a:r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a = </a:t>
            </a:r>
            <a:r>
              <a:rPr lang="en-US" dirty="0" err="1"/>
              <a:t>np.array</a:t>
            </a:r>
            <a:r>
              <a:rPr lang="en-US" dirty="0"/>
              <a:t>([10, 20, 30])</a:t>
            </a:r>
          </a:p>
          <a:p>
            <a:r>
              <a:rPr lang="en-US" dirty="0"/>
              <a:t>a &gt; 15</a:t>
            </a:r>
          </a:p>
          <a:p>
            <a:r>
              <a:rPr lang="en-US" dirty="0"/>
              <a:t># array([False,  True,  True])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33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9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np.save('failas.npy', array)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Išsaugo vieną NumPy masyvą į </a:t>
            </a:r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.npy</a:t>
            </a:r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failą (dvejetainis formatas).</a:t>
            </a:r>
          </a:p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np.load('failas.npy')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Įkelia masyvą iš .npy failo atgal į NumPy.</a:t>
            </a:r>
          </a:p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p.savez('failas.npz', array1, array2)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Išsaugo </a:t>
            </a:r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kelis masyvus</a:t>
            </a:r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į vieną .npz failą (suspaustas).</a:t>
            </a:r>
          </a:p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np.load('failas.npz') → gauni dict-like objektą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Įkėlus .npz failą gauni </a:t>
            </a:r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panašų į žodyną objektą</a:t>
            </a:r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kuriame galima pasiekti masyvus pagal raktus 'arr_0', 'arr_1', ...</a:t>
            </a:r>
          </a:p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Pvz.: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duomenys = np.load('duomenys.npz')</a:t>
            </a:r>
          </a:p>
          <a:p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print(duomenys['arr_0'])  # masyvas x</a:t>
            </a:r>
          </a:p>
          <a:p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print(duomenys['arr_1'])  # masyvas y</a:t>
            </a:r>
          </a:p>
          <a:p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Kodėl naudinga?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Saugoti tarpinę analizę</a:t>
            </a:r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(nereikia iš naujo skaičiuoti)</a:t>
            </a:r>
          </a:p>
          <a:p>
            <a:pPr lvl="0"/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Dalintis failais su kolegomis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Naudoti </a:t>
            </a:r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dideliam duomenų kiekiui</a:t>
            </a:r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kur CSV nebepatogu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99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86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NumPy is an open-source library that is the universal standard for working with numerical data in Python, and forms the foundation of other libraries like Pandas.</a:t>
            </a:r>
          </a:p>
          <a:p>
            <a:r>
              <a:rPr lang="en-US" dirty="0"/>
              <a:t>Pandas </a:t>
            </a:r>
            <a:r>
              <a:rPr lang="en-US" dirty="0" err="1"/>
              <a:t>DataFrames</a:t>
            </a:r>
            <a:r>
              <a:rPr lang="en-US" dirty="0"/>
              <a:t> are built on NumPy arrays and can leverage NumPy functions</a:t>
            </a:r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17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  <a:p>
            <a:endParaRPr lang="lt-LT" dirty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9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12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60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  <a:p>
            <a:endParaRPr lang="lt-LT" dirty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65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35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  <a:p>
            <a:r>
              <a:rPr lang="lt-LT" dirty="0"/>
              <a:t>ndarray (angl. n-dimensional array) – tai NumPy pagrindinis objektas, skirtas greitam, efektyviam duomenų laikymui ir apdorojimui.</a:t>
            </a:r>
          </a:p>
          <a:p>
            <a:endParaRPr lang="lt-LT" dirty="0"/>
          </a:p>
          <a:p>
            <a:r>
              <a:rPr lang="lt-LT" dirty="0"/>
              <a:t>Savybė		Paaiškinimas</a:t>
            </a:r>
          </a:p>
          <a:p>
            <a:r>
              <a:rPr lang="lt-LT" dirty="0"/>
              <a:t>n-dimensional		Gali turėti 1D, 2D, 3D ar daugiau matmenų</a:t>
            </a:r>
          </a:p>
          <a:p>
            <a:r>
              <a:rPr lang="lt-LT" dirty="0"/>
              <a:t>Homogeniškas		Visi elementai turi būti to paties tipo (pvz., int, float)</a:t>
            </a:r>
          </a:p>
          <a:p>
            <a:r>
              <a:rPr lang="lt-LT" dirty="0"/>
              <a:t>Fiksuotas dydis	Kai sukurtas, jo forma (</a:t>
            </a:r>
            <a:r>
              <a:rPr lang="lt-LT" b="1" dirty="0"/>
              <a:t>shape</a:t>
            </a:r>
            <a:r>
              <a:rPr lang="lt-LT" dirty="0"/>
              <a:t>) iš karto nustatyta</a:t>
            </a:r>
          </a:p>
          <a:p>
            <a:r>
              <a:rPr lang="lt-LT" dirty="0"/>
              <a:t>Itin greitas		Apdorojamas per C kalba parašytus metodus – greitesnis nei Python list</a:t>
            </a:r>
          </a:p>
          <a:p>
            <a:r>
              <a:rPr lang="lt-LT" dirty="0"/>
              <a:t>Lankstus ir universalus	Galima lengvai keisti formą, filtruoti, matematiškai apdoroti</a:t>
            </a:r>
          </a:p>
          <a:p>
            <a:endParaRPr lang="lt-LT" dirty="0"/>
          </a:p>
          <a:p>
            <a:endParaRPr lang="lt-LT" dirty="0"/>
          </a:p>
          <a:p>
            <a:r>
              <a:rPr lang="lt-LT" dirty="0"/>
              <a:t> Kam naudinga analitikui?</a:t>
            </a:r>
          </a:p>
          <a:p>
            <a:r>
              <a:rPr lang="lt-LT" dirty="0"/>
              <a:t>•	Apdoroti skaitinius duomenis dideliuose kiekiuose</a:t>
            </a:r>
          </a:p>
          <a:p>
            <a:r>
              <a:rPr lang="lt-LT" dirty="0"/>
              <a:t>•	Ruošti duomenis mašininio mokymo algoritmams</a:t>
            </a:r>
          </a:p>
          <a:p>
            <a:r>
              <a:rPr lang="lt-LT" dirty="0"/>
              <a:t>•	Atlikti vektorizuotas operacijas be for ciklų</a:t>
            </a:r>
          </a:p>
          <a:p>
            <a:r>
              <a:rPr lang="lt-LT" dirty="0"/>
              <a:t>•	Dirbti su matricomis, laiko duomenimis, vektoriais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7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Pagrindinės ndarray savybės: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shape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Grąžina tuplą (tuple)</a:t>
            </a:r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kuris nurodo masyvo formą – kiek yra </a:t>
            </a:r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eilučių, stulpelių, dimensijų</a:t>
            </a:r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dtype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dtype)  # int64 arba pan., priklauso nuo įrašytų duomenų</a:t>
            </a:r>
          </a:p>
          <a:p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ndim</a:t>
            </a:r>
            <a:endParaRPr lang="lt-L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Grąžina skaičių</a:t>
            </a:r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kiek masyvas turi </a:t>
            </a:r>
            <a:r>
              <a:rPr lang="lt-L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dimensijų</a:t>
            </a:r>
            <a:r>
              <a:rPr lang="lt-L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(matmenų).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7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lt-LT" b="1" dirty="0"/>
              <a:t>shape atributas (atributas .shape)</a:t>
            </a:r>
          </a:p>
          <a:p>
            <a:r>
              <a:rPr lang="lt-LT" b="1" dirty="0"/>
              <a:t>Kas tai yra:</a:t>
            </a:r>
            <a:br>
              <a:rPr lang="lt-LT" dirty="0"/>
            </a:br>
            <a:r>
              <a:rPr lang="lt-LT" dirty="0"/>
              <a:t>shape yra </a:t>
            </a:r>
            <a:r>
              <a:rPr lang="lt-LT" b="1" dirty="0"/>
              <a:t>NumPy masyvo atributas</a:t>
            </a:r>
            <a:r>
              <a:rPr lang="lt-LT" dirty="0"/>
              <a:t>, kuris </a:t>
            </a:r>
            <a:r>
              <a:rPr lang="lt-LT" b="1" dirty="0"/>
              <a:t>nurodo masyvo matmenų dydžius</a:t>
            </a:r>
            <a:r>
              <a:rPr lang="lt-LT" dirty="0"/>
              <a:t> kiekvienoje ašyje.</a:t>
            </a:r>
          </a:p>
          <a:p>
            <a:r>
              <a:rPr lang="lt-LT" b="1" dirty="0"/>
              <a:t>Paaiškinimas pagal paveikslėlį:</a:t>
            </a:r>
          </a:p>
          <a:p>
            <a:r>
              <a:rPr lang="lt-LT" b="1" dirty="0"/>
              <a:t>1D masyvas</a:t>
            </a:r>
            <a:endParaRPr lang="lt-LT" dirty="0"/>
          </a:p>
          <a:p>
            <a:pPr rtl="0"/>
            <a:r>
              <a:rPr lang="lt-LT" dirty="0"/>
              <a:t>a = np.array([7, 2, 9, 10]) a.shape # (4,) </a:t>
            </a:r>
          </a:p>
          <a:p>
            <a:r>
              <a:rPr lang="lt-LT" dirty="0"/>
              <a:t>Viena ašis (axis 0)</a:t>
            </a:r>
          </a:p>
          <a:p>
            <a:r>
              <a:rPr lang="lt-LT" dirty="0"/>
              <a:t>4 elementai</a:t>
            </a:r>
          </a:p>
          <a:p>
            <a:r>
              <a:rPr lang="lt-LT" b="1" dirty="0"/>
              <a:t>2D masyvas</a:t>
            </a:r>
            <a:endParaRPr lang="lt-LT" dirty="0"/>
          </a:p>
          <a:p>
            <a:pPr rtl="0"/>
            <a:r>
              <a:rPr lang="lt-LT" dirty="0"/>
              <a:t>b = np.array([[5.2, 3.0, 4.5], [9.1, 0.1, 0.3]]) b.shape # (2, 3) </a:t>
            </a:r>
          </a:p>
          <a:p>
            <a:r>
              <a:rPr lang="lt-LT" dirty="0"/>
              <a:t>2 eilutės → axis 0 (vertikaliai)</a:t>
            </a:r>
          </a:p>
          <a:p>
            <a:r>
              <a:rPr lang="lt-LT" dirty="0"/>
              <a:t>3 stulpeliai → axis 1 (horizontaliai)</a:t>
            </a:r>
          </a:p>
          <a:p>
            <a:r>
              <a:rPr lang="lt-LT" b="1" dirty="0"/>
              <a:t>3D masyvas</a:t>
            </a:r>
            <a:endParaRPr lang="lt-LT" dirty="0"/>
          </a:p>
          <a:p>
            <a:pPr rtl="0"/>
            <a:r>
              <a:rPr lang="lt-LT" dirty="0"/>
              <a:t>c = np.array([...]) # 3D masyvas su forma (4, 3, 2) c.shape # (4, 3, 2) </a:t>
            </a:r>
          </a:p>
          <a:p>
            <a:r>
              <a:rPr lang="lt-LT" dirty="0"/>
              <a:t>4 „blokai“ → axis 0</a:t>
            </a:r>
          </a:p>
          <a:p>
            <a:r>
              <a:rPr lang="lt-LT" dirty="0"/>
              <a:t>kiekviename bloke: 3 eilutės → axis 1</a:t>
            </a:r>
          </a:p>
          <a:p>
            <a:r>
              <a:rPr lang="lt-LT" dirty="0"/>
              <a:t>kiekvienoje eilutėje: 2 stulpeliai → axis 2</a:t>
            </a:r>
          </a:p>
          <a:p>
            <a:r>
              <a:rPr lang="lt-LT" b="1" dirty="0"/>
              <a:t>Svarbu:</a:t>
            </a:r>
          </a:p>
          <a:p>
            <a:r>
              <a:rPr lang="lt-LT" dirty="0"/>
              <a:t>shape grąžina </a:t>
            </a:r>
            <a:r>
              <a:rPr lang="lt-LT" b="1" dirty="0"/>
              <a:t>tuple</a:t>
            </a:r>
            <a:r>
              <a:rPr lang="lt-LT" dirty="0"/>
              <a:t> objektą (pvz., (4, 3, 2))</a:t>
            </a:r>
          </a:p>
          <a:p>
            <a:r>
              <a:rPr lang="lt-LT" dirty="0"/>
              <a:t>len(shape) nurodo </a:t>
            </a:r>
            <a:r>
              <a:rPr lang="lt-LT" b="1" dirty="0"/>
              <a:t>kiek masyvas turi dimensijų</a:t>
            </a:r>
            <a:r>
              <a:rPr lang="lt-LT" dirty="0"/>
              <a:t> (tai atitinka .ndim)</a:t>
            </a:r>
          </a:p>
          <a:p>
            <a:endParaRPr lang="lt-LT" dirty="0"/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80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BC835-529B-F421-FABB-BFF57141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707F1-CE89-14BD-A15E-330122F91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AA806-567B-75FB-03A7-EF5FBF310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lt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79665-D61C-D864-120D-175514D66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2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b="1" dirty="0"/>
              <a:t>N</a:t>
            </a:r>
            <a:r>
              <a:rPr lang="lt-LT" dirty="0"/>
              <a:t>-dimensional </a:t>
            </a:r>
            <a:r>
              <a:rPr lang="lt-LT" b="1" dirty="0"/>
              <a:t>D</a:t>
            </a:r>
            <a:r>
              <a:rPr lang="lt-LT" dirty="0"/>
              <a:t>ata </a:t>
            </a:r>
            <a:r>
              <a:rPr lang="lt-LT" b="1" dirty="0"/>
              <a:t>Array</a:t>
            </a:r>
            <a:r>
              <a:rPr lang="lt-LT" dirty="0"/>
              <a:t> → tai </a:t>
            </a:r>
            <a:r>
              <a:rPr lang="lt-LT" b="1" dirty="0"/>
              <a:t>daugiamatis duomenų masyvas</a:t>
            </a:r>
            <a:r>
              <a:rPr lang="lt-LT" dirty="0"/>
              <a:t>, kurį naudoja NumPy.</a:t>
            </a:r>
          </a:p>
          <a:p>
            <a:r>
              <a:rPr lang="lt-LT" dirty="0"/>
              <a:t>ndarray = </a:t>
            </a:r>
            <a:r>
              <a:rPr lang="lt-LT" b="1" dirty="0"/>
              <a:t>lentelė (arba sąrašas), kuri gali turėti 1, 2 ar daugiau matmenų</a:t>
            </a:r>
            <a:endParaRPr lang="lt-LT" dirty="0"/>
          </a:p>
          <a:p>
            <a:r>
              <a:rPr lang="lt-LT" dirty="0"/>
              <a:t>Tai pagrindinis NumPy duomenų tipas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37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lt-LT" b="1" dirty="0"/>
              <a:t>NumPy pagrindiniai duomenų tipai (dtype)</a:t>
            </a:r>
          </a:p>
          <a:p>
            <a:r>
              <a:rPr lang="lt-LT" b="1" dirty="0"/>
              <a:t>Sveikieji skaičiai (integers):</a:t>
            </a:r>
            <a:endParaRPr lang="lt-LT" dirty="0"/>
          </a:p>
          <a:p>
            <a:r>
              <a:rPr lang="lt-LT" dirty="0"/>
              <a:t>int8, int16, int32, int64 – ženklinti sveikieji (pvz. -128, 0, 127)</a:t>
            </a:r>
          </a:p>
          <a:p>
            <a:r>
              <a:rPr lang="lt-LT" dirty="0"/>
              <a:t>uint8, uint16, uint32, uint64 – neženklinti sveikieji (tik teigiami)</a:t>
            </a:r>
          </a:p>
          <a:p>
            <a:r>
              <a:rPr lang="lt-LT" b="1" dirty="0"/>
              <a:t>Kableliniai (float) tipai:</a:t>
            </a:r>
            <a:endParaRPr lang="lt-LT" dirty="0"/>
          </a:p>
          <a:p>
            <a:r>
              <a:rPr lang="lt-LT" dirty="0"/>
              <a:t>float16 – pusinės tikslumo reikšmės (retai naudojamas)</a:t>
            </a:r>
          </a:p>
          <a:p>
            <a:r>
              <a:rPr lang="lt-LT" dirty="0"/>
              <a:t>float32 – vienguba tikslumo reikšmė (C kalbos float)</a:t>
            </a:r>
          </a:p>
          <a:p>
            <a:r>
              <a:rPr lang="lt-LT" dirty="0"/>
              <a:t>float64 – dvigubos tikslumo reikšmė (C double, Python float)</a:t>
            </a:r>
          </a:p>
          <a:p>
            <a:r>
              <a:rPr lang="lt-LT" dirty="0"/>
              <a:t>float128 – išplėstos tikslumo reikšmės (ne visuose įrenginiuose)</a:t>
            </a:r>
          </a:p>
          <a:p>
            <a:r>
              <a:rPr lang="lt-LT" b="1" dirty="0"/>
              <a:t>Kompleksiniai skaičiai:</a:t>
            </a:r>
            <a:endParaRPr lang="lt-LT" dirty="0"/>
          </a:p>
          <a:p>
            <a:r>
              <a:rPr lang="lt-LT" dirty="0"/>
              <a:t>complex64, complex128, complex256 – kompleksiniai skaičiai su atitinkamo tikslumo realia ir menama dalimi</a:t>
            </a:r>
          </a:p>
          <a:p>
            <a:r>
              <a:rPr lang="lt-LT" b="1" dirty="0"/>
              <a:t>Loginiai tipai:</a:t>
            </a:r>
            <a:endParaRPr lang="lt-LT" dirty="0"/>
          </a:p>
          <a:p>
            <a:r>
              <a:rPr lang="lt-LT" dirty="0"/>
              <a:t>bool – True / False, naudojamas loginėms reikšmėms</a:t>
            </a:r>
          </a:p>
          <a:p>
            <a:r>
              <a:rPr lang="lt-LT" b="1" dirty="0"/>
              <a:t>Tekstiniai tipai:</a:t>
            </a:r>
            <a:endParaRPr lang="lt-LT" dirty="0"/>
          </a:p>
          <a:p>
            <a:r>
              <a:rPr lang="lt-LT" dirty="0"/>
              <a:t>string_ (S) – fiksuoto ilgio ASCII tekstas (pvz., S10 – 10 simbolių)</a:t>
            </a:r>
          </a:p>
          <a:p>
            <a:r>
              <a:rPr lang="lt-LT" dirty="0"/>
              <a:t>unicode_ (U) – fiksuoto ilgio Unikodo tekstas (pvz., U10)</a:t>
            </a:r>
          </a:p>
          <a:p>
            <a:r>
              <a:rPr lang="lt-LT" b="1" dirty="0"/>
              <a:t>Kiti:</a:t>
            </a:r>
            <a:endParaRPr lang="lt-LT" dirty="0"/>
          </a:p>
          <a:p>
            <a:r>
              <a:rPr lang="lt-LT" dirty="0"/>
              <a:t>object – Python object, galima laikyti bet kokį objektą</a:t>
            </a:r>
          </a:p>
          <a:p>
            <a:r>
              <a:rPr lang="lt-LT" dirty="0"/>
              <a:t>? – trumpinys bool tipui</a:t>
            </a:r>
          </a:p>
          <a:p>
            <a:r>
              <a:rPr lang="lt-LT" dirty="0"/>
              <a:t>O – trumpinys object tipui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82037-C775-40D4-B6E0-0484356C82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4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8A1B0-A334-4881-969F-A5D8F854DE68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5EA3-428C-4B5C-A655-12772BE9F35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845D-044B-4C3D-B117-768D686EB1CE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8F80-14F2-4464-9370-7A7C7DBBA2A1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0B90-44F5-46DB-8DE7-F80A5827B4B8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52CE7-8AA1-4C64-AA0E-86BDE2A51C09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4ACE-BE91-49D8-974C-D3CC94499F78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DF86F-A12E-41FC-94F8-6A2CD8E835ED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AE74C-C63A-4D1E-8F3C-30D4E97819FF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5AB8-7DF7-4A16-BC8D-E793DE733DB0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Iqra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06777-C250-474E-9564-3DDBA24DD333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Iqra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B05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/>
          <a:lstStyle/>
          <a:p>
            <a:r>
              <a:rPr lang="en-US" dirty="0"/>
              <a:t>Num</a:t>
            </a:r>
            <a:r>
              <a:rPr lang="lt-LT" dirty="0"/>
              <a:t>P</a:t>
            </a:r>
            <a:r>
              <a:rPr lang="en-US" dirty="0"/>
              <a:t>y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Žydrūnė Kelpšaitė, Data Analyst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C76C1-C05C-4255-90D3-680D89C33644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8E9C17-DFA4-BBEE-57B3-8BDAECCB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93" y="5569451"/>
            <a:ext cx="2429214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A209886-7CB5-C9E0-8E7B-0017EBB2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ARRAY PROPERTIES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EFD2271D-26BC-3AD7-9E98-F1569BB3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71E37534-C552-1FB4-663A-76C48141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aveikslėli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ED7FF5B6-D47C-A1B9-E367-96B134FB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1212369"/>
            <a:ext cx="9144000" cy="56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6E853641-C5A4-8A2B-2E17-1CA3946EB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22" y="1525587"/>
            <a:ext cx="7764156" cy="4830763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0C55694F-7424-DB3C-5114-E598030D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EB0AA6B2-10F6-5264-FB74-D6B045D8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Pavadinimas 1">
            <a:extLst>
              <a:ext uri="{FF2B5EF4-FFF2-40B4-BE49-F238E27FC236}">
                <a16:creationId xmlns:a16="http://schemas.microsoft.com/office/drawing/2014/main" id="{A6BB1EF0-C288-631C-CAA7-7B859EA0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lt-LT" dirty="0"/>
              <a:t>ARRAY PROPERTIES</a:t>
            </a:r>
          </a:p>
        </p:txBody>
      </p:sp>
    </p:spTree>
    <p:extLst>
      <p:ext uri="{BB962C8B-B14F-4D97-AF65-F5344CB8AC3E}">
        <p14:creationId xmlns:p14="http://schemas.microsoft.com/office/powerpoint/2010/main" val="181433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ndarray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u="sng" dirty="0" err="1"/>
              <a:t>np.array</a:t>
            </a:r>
            <a:r>
              <a:rPr lang="en-US" u="sng" dirty="0"/>
              <a:t>():</a:t>
            </a:r>
            <a:r>
              <a:rPr lang="en-US" dirty="0"/>
              <a:t> convert input data to an </a:t>
            </a:r>
            <a:r>
              <a:rPr lang="en-US" dirty="0" err="1"/>
              <a:t>ndarray</a:t>
            </a:r>
            <a:endParaRPr lang="en-US" dirty="0"/>
          </a:p>
          <a:p>
            <a:pPr algn="just"/>
            <a:r>
              <a:rPr lang="en-US" u="sng" dirty="0" err="1"/>
              <a:t>np.zeros</a:t>
            </a:r>
            <a:r>
              <a:rPr lang="en-US" u="sng" dirty="0"/>
              <a:t>():</a:t>
            </a:r>
            <a:r>
              <a:rPr lang="en-US" dirty="0"/>
              <a:t> produces arrays of 0s</a:t>
            </a:r>
          </a:p>
          <a:p>
            <a:pPr algn="just"/>
            <a:r>
              <a:rPr lang="en-US" u="sng" dirty="0" err="1"/>
              <a:t>np.ones</a:t>
            </a:r>
            <a:r>
              <a:rPr lang="en-US" u="sng" dirty="0"/>
              <a:t>():</a:t>
            </a:r>
            <a:r>
              <a:rPr lang="en-US" dirty="0"/>
              <a:t> produces arrays of 1s</a:t>
            </a:r>
          </a:p>
          <a:p>
            <a:pPr algn="just"/>
            <a:r>
              <a:rPr lang="en-US" u="sng" dirty="0" err="1"/>
              <a:t>np.empty</a:t>
            </a:r>
            <a:r>
              <a:rPr lang="en-US" u="sng" dirty="0"/>
              <a:t>():</a:t>
            </a:r>
            <a:r>
              <a:rPr lang="en-US" dirty="0"/>
              <a:t> create new arrays by allocating new memory, but do not populate with any values</a:t>
            </a:r>
          </a:p>
          <a:p>
            <a:pPr algn="just"/>
            <a:r>
              <a:rPr lang="en-US" u="sng" dirty="0" err="1"/>
              <a:t>np.arange</a:t>
            </a:r>
            <a:r>
              <a:rPr lang="en-US" u="sng" dirty="0"/>
              <a:t>():</a:t>
            </a:r>
            <a:r>
              <a:rPr lang="en-US" dirty="0"/>
              <a:t> like the built-in range but returns an </a:t>
            </a:r>
            <a:r>
              <a:rPr lang="en-US" dirty="0" err="1"/>
              <a:t>ndarray</a:t>
            </a:r>
            <a:r>
              <a:rPr lang="en-US" dirty="0"/>
              <a:t> instead of a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FAFB-659D-4332-8F22-48CCCAF0B781}" type="datetime1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6244B-1635-4023-81B2-10C73732F653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6857999" cy="45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27234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array creation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6400"/>
            <a:ext cx="8153400" cy="43714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 functions</a:t>
            </a:r>
          </a:p>
        </p:txBody>
      </p:sp>
      <p:grpSp>
        <p:nvGrpSpPr>
          <p:cNvPr id="4" name="Group 5"/>
          <p:cNvGrpSpPr/>
          <p:nvPr/>
        </p:nvGrpSpPr>
        <p:grpSpPr>
          <a:xfrm>
            <a:off x="528637" y="1676400"/>
            <a:ext cx="8086725" cy="3886200"/>
            <a:chOff x="457200" y="228600"/>
            <a:chExt cx="8086725" cy="38862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" y="228600"/>
              <a:ext cx="8086725" cy="1895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33400" y="2047875"/>
              <a:ext cx="8010525" cy="206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6823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>
                <a:solidFill>
                  <a:schemeClr val="bg1"/>
                </a:solidFill>
              </a:rPr>
              <a:t>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CED8-6390-4239-9C4D-B08122E9A90E}" type="datetime1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053167"/>
            <a:ext cx="5943600" cy="3357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5BA479D-1F07-6309-FEE8-1262216E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ARRAY CREATION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C4898FE4-6457-5D97-BE3C-354ADA07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1974"/>
            <a:ext cx="8229600" cy="3462414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B7926903-594C-6685-0509-9652D2E8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7924BB5B-3621-72DD-AFEA-DCA19294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83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50BF220-3E72-6B85-70B6-9EDBAB92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RANDOM NUMBER ARRAYS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D9186A61-2422-A3B2-98E7-9F46CE154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63593"/>
            <a:ext cx="8229600" cy="3799176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56D70DF-D3E3-E924-884A-854333FA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C250C008-2E3F-B3B7-A5F9-FFBE5BF1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72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indexing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B134-083C-43EA-BE6A-4ECBA790BF08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872" y="2133600"/>
            <a:ext cx="386412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Python</a:t>
            </a:r>
          </a:p>
          <a:p>
            <a:r>
              <a:rPr lang="en-US" dirty="0"/>
              <a:t>Developed in 2005 by Travis Oliphant</a:t>
            </a:r>
          </a:p>
          <a:p>
            <a:r>
              <a:rPr lang="en-US" dirty="0"/>
              <a:t>Lingua franca for data exchange</a:t>
            </a:r>
          </a:p>
          <a:p>
            <a:r>
              <a:rPr lang="en-US" dirty="0" err="1"/>
              <a:t>ndarray</a:t>
            </a:r>
            <a:r>
              <a:rPr lang="en-US" dirty="0"/>
              <a:t> – a n-dimensional array</a:t>
            </a:r>
          </a:p>
          <a:p>
            <a:r>
              <a:rPr lang="en-US" dirty="0"/>
              <a:t>Fast operations on entire arrays</a:t>
            </a:r>
          </a:p>
          <a:p>
            <a:r>
              <a:rPr lang="en-US" dirty="0"/>
              <a:t>Reading/writing array data</a:t>
            </a:r>
          </a:p>
          <a:p>
            <a:r>
              <a:rPr lang="en-US" dirty="0"/>
              <a:t>Linear algebra operations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128C-58B4-4164-96FC-1E0F6CFC1C9A}" type="datetime1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5150" y="3276600"/>
            <a:ext cx="20764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7189492" y="5410200"/>
            <a:ext cx="1573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Travis Oliphant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1FC5B9C-6E41-AEC5-AB21-51276A0B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INDEXING &amp; SLICING ARRAYS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01000EC3-B010-2A8E-E877-88D73D677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385" y="1600200"/>
            <a:ext cx="8171229" cy="4525963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FCF97E1-BF2A-AA9E-B938-3BD2A774B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33FFF9EA-FF72-604E-5129-32C0327EB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6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033E-ABB8-D7AB-9573-9C1C0E71B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9A1539D1-5C07-D4AB-C48B-739412AC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85" y="1600200"/>
            <a:ext cx="8138429" cy="4525963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45468A84-4744-09E2-4D34-B2DB0F1E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45CCE572-E264-0F5D-86E6-234679B3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Pavadinimas 1">
            <a:extLst>
              <a:ext uri="{FF2B5EF4-FFF2-40B4-BE49-F238E27FC236}">
                <a16:creationId xmlns:a16="http://schemas.microsoft.com/office/drawing/2014/main" id="{8439C816-A742-EBB4-1FAA-5D93A141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lt-LT" dirty="0"/>
              <a:t>INDEXING &amp; SLICING ARRAYS</a:t>
            </a:r>
          </a:p>
        </p:txBody>
      </p:sp>
    </p:spTree>
    <p:extLst>
      <p:ext uri="{BB962C8B-B14F-4D97-AF65-F5344CB8AC3E}">
        <p14:creationId xmlns:p14="http://schemas.microsoft.com/office/powerpoint/2010/main" val="126174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slices are views on the original array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start: end: step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D3E8-88A8-4AB1-9E8B-BFFBB1F9F0C3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3288820"/>
            <a:ext cx="6248400" cy="31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EE99E59-FDE6-0C7E-D218-3686B400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ARRAY OPERATIONS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E1E9875A-31B3-D28C-4CE2-1592A03B3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C9FD57A1-8B97-A639-0DE1-F18B450A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aveikslėli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C8170504-0A32-C934-A6E5-1492D7953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47778"/>
            <a:ext cx="9144000" cy="46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66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1616-F892-3451-57E8-5F409E67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1961B8C-4C68-397D-DA6A-CDE64951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FILTERING ARRAYS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6D8EEF75-D593-A6CD-6F40-8958CF8C9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3171"/>
            <a:ext cx="8229600" cy="3960020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D211C14-1431-4889-08BE-FD82EFFD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9ED7F651-C342-8C49-C4CB-3FB10AC7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4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A2C58CD-0B31-E037-F957-7D0F51B5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FILTERING ARRAYS</a:t>
            </a:r>
          </a:p>
        </p:txBody>
      </p:sp>
      <p:pic>
        <p:nvPicPr>
          <p:cNvPr id="7" name="Turinio vietos rezervavimo ženklas 6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8D018563-8860-6386-AD66-7127F9B13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6830"/>
            <a:ext cx="8229600" cy="4232702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389BD07A-1015-E630-5686-F8CA693C5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32DF1911-F6A9-CBAA-D333-95946FC4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222E2A2-F3E0-F510-56EA-0C688A10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FILTERING ARRAYS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A4A22891-803F-6EE4-4C7A-E14A3BDB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5009F450-F5A5-EB0F-7D27-735D4F32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aveikslėli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854D77C8-6731-F5A2-6C38-73156F2F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95400"/>
            <a:ext cx="9144000" cy="46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04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5AB8EEB-B055-CA97-71E2-D63B5735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MODIFYING ARRAY VALUES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4F6D428C-64CF-6CCB-7DEA-27EF2E6E7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880" y="1600200"/>
            <a:ext cx="7032239" cy="4525963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0544FBBA-E463-269D-C86D-F1C3247E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DDF58EFE-C3CA-A1D8-29C2-A370D42E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5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3392FBE-CCD5-05CC-7554-6152AB5E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THE WHERE FUNCTION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2023C074-5588-F6C6-8125-AD00FE1AB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9913"/>
            <a:ext cx="8229600" cy="3946536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D9A022E2-0FFC-C743-84B3-AE53035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C9A8A232-3D90-2CDD-32D8-2424527C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59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np.where</a:t>
            </a:r>
            <a:r>
              <a:rPr lang="en-US" dirty="0"/>
              <a:t>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D3776-CFB9-42A3-BC9A-225504150FEE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24000"/>
            <a:ext cx="5257800" cy="22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5955" y="3919698"/>
            <a:ext cx="737208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3816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Kas yra NumPy?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noProof="0" dirty="0"/>
              <a:t>• </a:t>
            </a:r>
            <a:r>
              <a:rPr lang="lt-LT" noProof="0" dirty="0" err="1"/>
              <a:t>NumPy</a:t>
            </a:r>
            <a:r>
              <a:rPr lang="lt-LT" noProof="0" dirty="0"/>
              <a:t> (</a:t>
            </a:r>
            <a:r>
              <a:rPr lang="lt-LT" noProof="0" dirty="0" err="1"/>
              <a:t>Numerical</a:t>
            </a:r>
            <a:r>
              <a:rPr lang="lt-LT" noProof="0" dirty="0"/>
              <a:t> </a:t>
            </a:r>
            <a:r>
              <a:rPr lang="lt-LT" noProof="0" dirty="0" err="1"/>
              <a:t>Python</a:t>
            </a:r>
            <a:r>
              <a:rPr lang="lt-LT" noProof="0" dirty="0"/>
              <a:t>) – pagrindinė biblioteka skaitiniams skaičiavimams su masyvais.</a:t>
            </a:r>
          </a:p>
          <a:p>
            <a:pPr marL="0" indent="0">
              <a:buNone/>
            </a:pPr>
            <a:r>
              <a:rPr lang="lt-LT" noProof="0" dirty="0"/>
              <a:t>• Leidžia greitai atlikti matematinius veiksmus su dideliais duomenų kiekiais.</a:t>
            </a:r>
          </a:p>
          <a:p>
            <a:pPr marL="0" indent="0">
              <a:buNone/>
            </a:pPr>
            <a:r>
              <a:rPr lang="lt-LT" noProof="0" dirty="0"/>
              <a:t>• </a:t>
            </a:r>
            <a:r>
              <a:rPr lang="lt-LT" noProof="0" dirty="0">
                <a:highlight>
                  <a:srgbClr val="FFFF00"/>
                </a:highlight>
              </a:rPr>
              <a:t>Labai naudinga dirbant su skaitmeniniais duomenimis, pvz. kainomis, pardavimais, įverčiais.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426A757-797E-85AA-5193-6769514E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 dirty="0"/>
              <a:t>THE WHERE FUNCTION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10B07859-473A-2946-E405-656262F35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A05BF2CF-4142-AF6E-1FB4-C37EC5E5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aveikslėli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5C9CF579-1A4D-BB41-D7B3-9897994A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09800"/>
            <a:ext cx="8159191" cy="38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6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5F329E8-E42A-B030-5A6E-053BC2DD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ARRAY AGGREGATION METHODS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968A8516-39CE-4D76-003D-5FA337290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5742"/>
            <a:ext cx="8229600" cy="4254878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E2122D60-A331-1705-A7DB-A5957604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3BF5B006-2018-3C20-CCE4-16EE101EC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56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D49F9D7-DA69-729B-590F-FC4F2F60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ARRAY AGGREGATION METHODS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4B5DC3E7-D554-2A85-C4E2-429E39B46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61748"/>
            <a:ext cx="8229600" cy="4402866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A681C6D8-0C8F-0F6F-647E-6DA134914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C71400EC-0492-36BD-7F58-44E6C29A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05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3244689-71FE-2049-4E10-57DA5291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ARRAY FUNCTIONS</a:t>
            </a:r>
          </a:p>
        </p:txBody>
      </p:sp>
      <p:pic>
        <p:nvPicPr>
          <p:cNvPr id="7" name="Turinio vietos rezervavimo ženklas 6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7B6C6ABF-EF80-5205-7DE5-1FF06083A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04" y="1600200"/>
            <a:ext cx="8169392" cy="4525963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4833B5B5-D70A-C8C1-4AEE-49FDC335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8BE550F2-B70E-14EE-C2CA-8FC41A27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0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CBE51CB-8FBF-74E9-4AF0-97445DCF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ARRAY FUNCTIONS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731D23CD-AF48-E66E-1799-5BACC7416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32" y="1600200"/>
            <a:ext cx="7866135" cy="4525963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6C00CAF7-A2DF-340B-37F9-D026D91C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02A4872F-DFC6-3700-BDF4-80E3AB76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27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CFF2383-C8E0-43BF-75C2-340551E6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SORTING ARRAYS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F58A0600-0063-B6E1-D4F1-12AA6E17E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29" y="1600200"/>
            <a:ext cx="6813542" cy="4525963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73C32A46-7647-913C-4CA9-E48651FF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8F2C653B-A7A2-7CBA-2259-FEEB8550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10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Vectorized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solidFill>
                  <a:schemeClr val="bg1"/>
                </a:solidFill>
              </a:rPr>
              <a:t>z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6037"/>
          <a:stretch>
            <a:fillRect/>
          </a:stretch>
        </p:blipFill>
        <p:spPr bwMode="auto">
          <a:xfrm>
            <a:off x="2057400" y="1600200"/>
            <a:ext cx="493800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3316F-615B-478B-AD35-EB5E92E33795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70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Express batch operations on data without writing any for loops</a:t>
            </a:r>
          </a:p>
          <a:p>
            <a:r>
              <a:rPr lang="en-US" dirty="0"/>
              <a:t>Any arithmetic operations between </a:t>
            </a:r>
            <a:r>
              <a:rPr lang="en-US" dirty="0">
                <a:highlight>
                  <a:srgbClr val="FFFF00"/>
                </a:highlight>
              </a:rPr>
              <a:t>equal-size arrays applies the operation </a:t>
            </a:r>
            <a:r>
              <a:rPr lang="en-US" dirty="0">
                <a:solidFill>
                  <a:srgbClr val="00B050"/>
                </a:solidFill>
                <a:highlight>
                  <a:srgbClr val="FFFF00"/>
                </a:highlight>
              </a:rPr>
              <a:t>element-wise</a:t>
            </a:r>
          </a:p>
          <a:p>
            <a:r>
              <a:rPr lang="en-US" dirty="0"/>
              <a:t>Arithmetic operations with scalars </a:t>
            </a:r>
            <a:r>
              <a:rPr lang="en-US" dirty="0">
                <a:highlight>
                  <a:srgbClr val="FFFF00"/>
                </a:highlight>
              </a:rPr>
              <a:t>propagate the scalar argument to each element in the array</a:t>
            </a:r>
          </a:p>
          <a:p>
            <a:r>
              <a:rPr lang="en-US" dirty="0"/>
              <a:t>Comparisons between arrays of the same size yield </a:t>
            </a:r>
            <a:r>
              <a:rPr lang="en-US" dirty="0" err="1"/>
              <a:t>boolean</a:t>
            </a:r>
            <a:r>
              <a:rPr lang="en-US" dirty="0"/>
              <a:t> arrays</a:t>
            </a:r>
          </a:p>
          <a:p>
            <a:r>
              <a:rPr lang="en-US" b="1" dirty="0"/>
              <a:t>Operations between differently sized arrays is called broadcasting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B8C2-13DD-42AC-BE97-F3C82FF92127}" type="datetime1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83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277D7B6-1018-9E0D-2F87-470CB1B2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VECTORIZATION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B62F09BC-FC25-6921-A0E8-B9310D3EC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476" y="1600200"/>
            <a:ext cx="8105047" cy="4525963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039659A0-42C6-7207-AA43-47D01D11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31A73D1E-B1EA-CCD3-2B7A-88F65752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21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two matrices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E058D-7B02-49B0-82E6-9A8031BD4794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6553200" cy="458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615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nd</a:t>
            </a:r>
            <a:r>
              <a:rPr lang="en-US" dirty="0"/>
              <a:t>-array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fast, flexible container for large datasets in Python</a:t>
            </a:r>
          </a:p>
          <a:p>
            <a:r>
              <a:rPr lang="en-US" dirty="0">
                <a:highlight>
                  <a:srgbClr val="00FF00"/>
                </a:highlight>
              </a:rPr>
              <a:t>Homogeneous</a:t>
            </a:r>
            <a:r>
              <a:rPr lang="en-US" dirty="0"/>
              <a:t> data i.e. all of the elements must be the same type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6EF5-8916-4A9A-902B-D2F554385454}" type="datetime1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E9451-2E3A-95F6-4EE7-EE63BF51A2E6}"/>
              </a:ext>
            </a:extLst>
          </p:cNvPr>
          <p:cNvSpPr txBox="1"/>
          <p:nvPr/>
        </p:nvSpPr>
        <p:spPr>
          <a:xfrm>
            <a:off x="1981200" y="4648200"/>
            <a:ext cx="510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2800" b="1" dirty="0" err="1">
                <a:solidFill>
                  <a:srgbClr val="00B050"/>
                </a:solidFill>
              </a:rPr>
              <a:t>ndarray</a:t>
            </a:r>
            <a:r>
              <a:rPr lang="lt-LT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-      </a:t>
            </a:r>
            <a:r>
              <a:rPr lang="lt-LT" sz="2800" b="1" dirty="0">
                <a:solidFill>
                  <a:srgbClr val="00B050"/>
                </a:solidFill>
              </a:rPr>
              <a:t>n-</a:t>
            </a:r>
            <a:r>
              <a:rPr lang="lt-LT" sz="2800" b="1" dirty="0" err="1">
                <a:solidFill>
                  <a:srgbClr val="00B050"/>
                </a:solidFill>
              </a:rPr>
              <a:t>dimensional</a:t>
            </a:r>
            <a:r>
              <a:rPr lang="lt-LT" sz="2800" b="1" dirty="0">
                <a:solidFill>
                  <a:srgbClr val="00B050"/>
                </a:solidFill>
              </a:rPr>
              <a:t> </a:t>
            </a:r>
            <a:r>
              <a:rPr lang="lt-LT" sz="2800" b="1" dirty="0" err="1">
                <a:solidFill>
                  <a:srgbClr val="00B050"/>
                </a:solidFill>
              </a:rPr>
              <a:t>array</a:t>
            </a:r>
            <a:r>
              <a:rPr lang="lt-LT" sz="2800" b="1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454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Operations between matrix and scalar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80D94-475A-41AB-8854-6255270787D1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831" y="1600200"/>
            <a:ext cx="5439769" cy="32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201B6-2940-2EC7-A2AA-3455A6249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24249" y="1907259"/>
            <a:ext cx="3969760" cy="15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60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 of a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2733675" cy="1971675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685800" y="3962400"/>
            <a:ext cx="33051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C5ABCA8-1BC1-5CCA-40BA-1EFBB462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BROADCASTING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1313B6C-53DE-1D9B-3299-B77B1B52F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F690686F-0658-FE3B-FAFD-18AD7D3F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1" name="Turinio vietos rezervavimo ženklas 10" descr="Paveikslėlis, kuriame yra tekstas, ekrano kopija, diagram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14012F70-AACF-4E75-127E-F2383357B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61886"/>
            <a:ext cx="8229600" cy="44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0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349B7CB-D515-617E-F56C-D781E28B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BROADCASTING</a:t>
            </a:r>
          </a:p>
        </p:txBody>
      </p:sp>
      <p:pic>
        <p:nvPicPr>
          <p:cNvPr id="7" name="Turinio vietos rezervavimo ženklas 6" descr="Paveikslėlis, kuriame yra tekstas, ekrano kopija, diagrama, linija&#10;&#10;Dirbtinio intelekto sugeneruotas turinys gali būti neteisingas.">
            <a:extLst>
              <a:ext uri="{FF2B5EF4-FFF2-40B4-BE49-F238E27FC236}">
                <a16:creationId xmlns:a16="http://schemas.microsoft.com/office/drawing/2014/main" id="{7F7747D3-FFE9-59D5-2D77-AD9DBEA4D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902" y="1600200"/>
            <a:ext cx="7798196" cy="4525963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3FCDB87D-566B-3210-45F9-A8FEF8FE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086A9907-DE03-E29B-A10D-4FE5D0E6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73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9711789-42F3-192F-C15D-70DD90EC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BROADCASTING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672726FC-6B0F-DE47-5549-934C7714C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29821"/>
            <a:ext cx="8229600" cy="4266720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E24BC755-46AF-5DDC-8853-5C8B45424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16CF7D7B-26B8-44D1-B440-E9927B2F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89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Element-wise array functions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6406-8B5D-47C7-BB8C-701A320E9CD6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71600"/>
            <a:ext cx="726755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</a:t>
            </a:r>
            <a:r>
              <a:rPr lang="lt-LT" dirty="0"/>
              <a:t>arrays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B518-1DA0-44E6-966C-42149183DA2C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825" y="1524000"/>
            <a:ext cx="88963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3124200"/>
            <a:ext cx="87117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5351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 and Statistical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mean():</a:t>
            </a:r>
            <a:r>
              <a:rPr lang="en-US" dirty="0"/>
              <a:t> returns the mean value computed over the array</a:t>
            </a:r>
          </a:p>
          <a:p>
            <a:r>
              <a:rPr lang="en-US" u="sng" dirty="0" err="1"/>
              <a:t>cumsum</a:t>
            </a:r>
            <a:r>
              <a:rPr lang="en-US" u="sng" dirty="0"/>
              <a:t>():</a:t>
            </a:r>
            <a:r>
              <a:rPr lang="en-US" dirty="0"/>
              <a:t> returns the cumulative sum of array elements</a:t>
            </a:r>
          </a:p>
          <a:p>
            <a:r>
              <a:rPr lang="en-US" u="sng" dirty="0" err="1"/>
              <a:t>cumprod</a:t>
            </a:r>
            <a:r>
              <a:rPr lang="en-US" u="sng" dirty="0"/>
              <a:t>():</a:t>
            </a:r>
            <a:r>
              <a:rPr lang="en-US" dirty="0"/>
              <a:t> returns the cumulative product of array elements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</a:t>
            </a:r>
            <a:r>
              <a:rPr lang="en-US" dirty="0" err="1"/>
              <a:t>boolean</a:t>
            </a:r>
            <a:r>
              <a:rPr lang="en-US" dirty="0"/>
              <a:t>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sum():</a:t>
            </a:r>
            <a:r>
              <a:rPr lang="en-US" dirty="0"/>
              <a:t> counting True values in a </a:t>
            </a:r>
            <a:r>
              <a:rPr lang="en-US" dirty="0" err="1"/>
              <a:t>boolean</a:t>
            </a:r>
            <a:r>
              <a:rPr lang="en-US" dirty="0"/>
              <a:t> array</a:t>
            </a:r>
          </a:p>
          <a:p>
            <a:r>
              <a:rPr lang="en-US" u="sng" dirty="0"/>
              <a:t>any():</a:t>
            </a:r>
            <a:r>
              <a:rPr lang="en-US" dirty="0"/>
              <a:t> tests whether one or more values in an array is True</a:t>
            </a:r>
          </a:p>
          <a:p>
            <a:r>
              <a:rPr lang="en-US" u="sng" dirty="0"/>
              <a:t>all():</a:t>
            </a:r>
            <a:r>
              <a:rPr lang="en-US" dirty="0"/>
              <a:t> checks if every value is True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1600200"/>
            <a:ext cx="3642736" cy="208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2CBE38-B457-A146-A2B6-4F5243B1BF71}"/>
              </a:ext>
            </a:extLst>
          </p:cNvPr>
          <p:cNvSpPr txBox="1"/>
          <p:nvPr/>
        </p:nvSpPr>
        <p:spPr>
          <a:xfrm>
            <a:off x="4419600" y="1734740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b="1" dirty="0" err="1"/>
              <a:t>np.sort</a:t>
            </a:r>
            <a:r>
              <a:rPr lang="lt-LT" b="1" dirty="0"/>
              <a:t>() – paprastas rikiavimas</a:t>
            </a:r>
          </a:p>
          <a:p>
            <a:r>
              <a:rPr lang="lt-LT" dirty="0"/>
              <a:t>Rūšiuoja masyvo reikšmes </a:t>
            </a:r>
            <a:r>
              <a:rPr lang="lt-LT" b="1" dirty="0"/>
              <a:t>didėjimo tvarka</a:t>
            </a:r>
            <a:r>
              <a:rPr lang="lt-LT" dirty="0"/>
              <a:t>.</a:t>
            </a:r>
          </a:p>
          <a:p>
            <a:r>
              <a:rPr lang="lt-LT" dirty="0" err="1"/>
              <a:t>np.sort</a:t>
            </a:r>
            <a:r>
              <a:rPr lang="lt-LT" dirty="0"/>
              <a:t>() </a:t>
            </a:r>
            <a:r>
              <a:rPr lang="lt-LT" b="1" dirty="0"/>
              <a:t>nesugadina pradinio masyvo</a:t>
            </a:r>
            <a:r>
              <a:rPr lang="lt-LT" dirty="0"/>
              <a:t>, o </a:t>
            </a:r>
            <a:r>
              <a:rPr lang="lt-LT" b="1" dirty="0"/>
              <a:t>grąžina naują rikiuotą kopiją</a:t>
            </a:r>
            <a:r>
              <a:rPr lang="lt-LT" dirty="0"/>
              <a:t>.</a:t>
            </a:r>
          </a:p>
          <a:p>
            <a:r>
              <a:rPr lang="lt-LT" dirty="0"/>
              <a:t>Dvimačiai masyvai (2D)</a:t>
            </a:r>
          </a:p>
          <a:p>
            <a:r>
              <a:rPr lang="lt-LT" dirty="0"/>
              <a:t>m = </a:t>
            </a:r>
            <a:r>
              <a:rPr lang="lt-LT" dirty="0" err="1"/>
              <a:t>np.array</a:t>
            </a:r>
            <a:r>
              <a:rPr lang="lt-LT" dirty="0"/>
              <a:t>([[8, 2, 5],</a:t>
            </a:r>
          </a:p>
          <a:p>
            <a:r>
              <a:rPr lang="lt-LT" dirty="0"/>
              <a:t>              [3, 7, 1]])</a:t>
            </a:r>
          </a:p>
          <a:p>
            <a:r>
              <a:rPr lang="lt-LT" dirty="0" err="1"/>
              <a:t>np.sort</a:t>
            </a:r>
            <a:r>
              <a:rPr lang="lt-LT" dirty="0"/>
              <a:t>(m, </a:t>
            </a:r>
            <a:r>
              <a:rPr lang="lt-LT" dirty="0" err="1"/>
              <a:t>axis</a:t>
            </a:r>
            <a:r>
              <a:rPr lang="lt-LT" dirty="0"/>
              <a:t>=1)  # kiekvieną eilutę atskirai</a:t>
            </a:r>
          </a:p>
          <a:p>
            <a:r>
              <a:rPr lang="lt-LT" dirty="0"/>
              <a:t> </a:t>
            </a:r>
            <a:r>
              <a:rPr lang="lt-LT" b="1" dirty="0" err="1"/>
              <a:t>axis</a:t>
            </a:r>
            <a:r>
              <a:rPr lang="lt-LT" b="1" dirty="0"/>
              <a:t>=1</a:t>
            </a:r>
            <a:r>
              <a:rPr lang="lt-LT" dirty="0"/>
              <a:t> → rūšiuoja </a:t>
            </a:r>
            <a:r>
              <a:rPr lang="lt-LT" b="1" dirty="0"/>
              <a:t>eilutėse</a:t>
            </a:r>
            <a:br>
              <a:rPr lang="lt-LT" dirty="0"/>
            </a:br>
            <a:r>
              <a:rPr lang="lt-LT" dirty="0"/>
              <a:t> </a:t>
            </a:r>
            <a:r>
              <a:rPr lang="lt-LT" b="1" dirty="0" err="1"/>
              <a:t>axis</a:t>
            </a:r>
            <a:r>
              <a:rPr lang="lt-LT" b="1" dirty="0"/>
              <a:t>=0</a:t>
            </a:r>
            <a:r>
              <a:rPr lang="lt-LT" dirty="0"/>
              <a:t> → rūšiuoja </a:t>
            </a:r>
            <a:r>
              <a:rPr lang="lt-LT" b="1" dirty="0"/>
              <a:t>stulpeliuose</a:t>
            </a:r>
            <a:endParaRPr lang="lt-LT" dirty="0"/>
          </a:p>
          <a:p>
            <a:r>
              <a:rPr lang="lt-LT" dirty="0"/>
              <a:t>Jei nori mažėjančia tvarka</a:t>
            </a:r>
            <a:br>
              <a:rPr lang="lt-LT" dirty="0"/>
            </a:br>
            <a:r>
              <a:rPr lang="lt-LT" b="1" dirty="0" err="1"/>
              <a:t>np.sort</a:t>
            </a:r>
            <a:r>
              <a:rPr lang="lt-LT" b="1" dirty="0"/>
              <a:t>(a)[::-1]</a:t>
            </a:r>
          </a:p>
          <a:p>
            <a:endParaRPr lang="lt-L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Vs Python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solidFill>
                  <a:schemeClr val="bg1"/>
                </a:solidFill>
              </a:rPr>
              <a:t>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47825"/>
            <a:ext cx="37433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10000"/>
            <a:ext cx="67913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50938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7263" y="1828800"/>
            <a:ext cx="4148137" cy="216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66111-EC9A-D7E7-6D87-91BCC8DC8017}"/>
              </a:ext>
            </a:extLst>
          </p:cNvPr>
          <p:cNvSpPr txBox="1"/>
          <p:nvPr/>
        </p:nvSpPr>
        <p:spPr>
          <a:xfrm>
            <a:off x="4343400" y="3429000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b="1" dirty="0" err="1"/>
              <a:t>np.unique</a:t>
            </a:r>
            <a:r>
              <a:rPr lang="lt-LT" b="1" dirty="0"/>
              <a:t>()</a:t>
            </a:r>
          </a:p>
          <a:p>
            <a:r>
              <a:rPr lang="lt-LT" dirty="0"/>
              <a:t>Išskiria </a:t>
            </a:r>
            <a:r>
              <a:rPr lang="lt-LT" b="1" dirty="0"/>
              <a:t>unikalias (nesikartojančias) reikšmes</a:t>
            </a:r>
            <a:r>
              <a:rPr lang="lt-LT" dirty="0"/>
              <a:t> iš </a:t>
            </a:r>
            <a:r>
              <a:rPr lang="lt-LT" dirty="0" err="1"/>
              <a:t>NumPy</a:t>
            </a:r>
            <a:r>
              <a:rPr lang="lt-LT" dirty="0"/>
              <a:t> masyvo ir </a:t>
            </a:r>
            <a:r>
              <a:rPr lang="lt-LT" b="1" dirty="0"/>
              <a:t>surikiuoja</a:t>
            </a:r>
            <a:r>
              <a:rPr lang="lt-LT" dirty="0"/>
              <a:t> jas didėjimo tvarka.</a:t>
            </a:r>
          </a:p>
          <a:p>
            <a:r>
              <a:rPr lang="lt-LT" dirty="0"/>
              <a:t>Dublikatai pašalinti, reikšmės surikiuotos.</a:t>
            </a:r>
          </a:p>
          <a:p>
            <a:r>
              <a:rPr lang="lt-LT" b="1" dirty="0"/>
              <a:t>Kam naudinga analitikoje?</a:t>
            </a:r>
          </a:p>
          <a:p>
            <a:r>
              <a:rPr lang="lt-LT" dirty="0"/>
              <a:t>Gauti </a:t>
            </a:r>
            <a:r>
              <a:rPr lang="lt-LT" b="1" dirty="0"/>
              <a:t>skirtingus produktų pavadinimus</a:t>
            </a:r>
            <a:endParaRPr lang="lt-LT" dirty="0"/>
          </a:p>
          <a:p>
            <a:r>
              <a:rPr lang="lt-LT" dirty="0"/>
              <a:t>Patikrinti </a:t>
            </a:r>
            <a:r>
              <a:rPr lang="lt-LT" b="1" dirty="0"/>
              <a:t>unikalias šalis, miestus, klientus</a:t>
            </a:r>
            <a:endParaRPr lang="lt-LT" dirty="0"/>
          </a:p>
          <a:p>
            <a:r>
              <a:rPr lang="lt-LT" dirty="0"/>
              <a:t>Išvalyti duomenis nuo pasikartojimų</a:t>
            </a:r>
          </a:p>
          <a:p>
            <a:endParaRPr lang="lt-LT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Input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np.save</a:t>
            </a:r>
            <a:r>
              <a:rPr lang="en-US" dirty="0"/>
              <a:t>(</a:t>
            </a:r>
            <a:r>
              <a:rPr lang="en-US" i="1" dirty="0"/>
              <a:t>filename.npy</a:t>
            </a:r>
            <a:r>
              <a:rPr lang="en-US" dirty="0"/>
              <a:t>, </a:t>
            </a:r>
            <a:r>
              <a:rPr lang="en-US" i="1" dirty="0"/>
              <a:t>array</a:t>
            </a:r>
            <a:r>
              <a:rPr lang="en-US" dirty="0"/>
              <a:t>)</a:t>
            </a:r>
          </a:p>
          <a:p>
            <a:r>
              <a:rPr lang="en-US" dirty="0" err="1"/>
              <a:t>np.load</a:t>
            </a:r>
            <a:r>
              <a:rPr lang="en-US" dirty="0"/>
              <a:t>(</a:t>
            </a:r>
            <a:r>
              <a:rPr lang="en-US" i="1" dirty="0"/>
              <a:t>filename.npy</a:t>
            </a:r>
            <a:r>
              <a:rPr lang="en-US" dirty="0"/>
              <a:t>)</a:t>
            </a:r>
          </a:p>
          <a:p>
            <a:r>
              <a:rPr lang="en-US" dirty="0" err="1"/>
              <a:t>np.savez</a:t>
            </a:r>
            <a:r>
              <a:rPr lang="en-US" dirty="0"/>
              <a:t>(</a:t>
            </a:r>
            <a:r>
              <a:rPr lang="en-US" i="1" dirty="0"/>
              <a:t>filename.npz</a:t>
            </a:r>
            <a:r>
              <a:rPr lang="en-US" dirty="0"/>
              <a:t>,array1,array2)</a:t>
            </a:r>
          </a:p>
          <a:p>
            <a:r>
              <a:rPr lang="en-US" dirty="0"/>
              <a:t>When loading an .</a:t>
            </a:r>
            <a:r>
              <a:rPr lang="en-US" dirty="0" err="1"/>
              <a:t>npz</a:t>
            </a:r>
            <a:r>
              <a:rPr lang="en-US" dirty="0"/>
              <a:t> file, you get back a </a:t>
            </a:r>
            <a:r>
              <a:rPr lang="en-US" dirty="0" err="1"/>
              <a:t>dict</a:t>
            </a:r>
            <a:r>
              <a:rPr lang="en-US" dirty="0"/>
              <a:t>-like object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9462-119D-488C-969E-82BDD59EF3A0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40552"/>
            <a:ext cx="505986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5BDC83-B98C-120A-C77B-874EEAEA07E6}"/>
              </a:ext>
            </a:extLst>
          </p:cNvPr>
          <p:cNvSpPr txBox="1"/>
          <p:nvPr/>
        </p:nvSpPr>
        <p:spPr>
          <a:xfrm>
            <a:off x="1219200" y="4136152"/>
            <a:ext cx="7696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 err="1"/>
              <a:t>reshape</a:t>
            </a:r>
            <a:r>
              <a:rPr lang="lt-LT" dirty="0"/>
              <a:t>() leidžia </a:t>
            </a:r>
            <a:r>
              <a:rPr lang="lt-LT" b="1" dirty="0"/>
              <a:t>pakeisti masyvo formą</a:t>
            </a:r>
            <a:r>
              <a:rPr lang="lt-LT" dirty="0"/>
              <a:t>, </a:t>
            </a:r>
            <a:r>
              <a:rPr lang="lt-LT" b="1" dirty="0"/>
              <a:t>nekeičiant jo duomenų</a:t>
            </a:r>
            <a:r>
              <a:rPr lang="lt-LT" dirty="0"/>
              <a:t>.</a:t>
            </a:r>
          </a:p>
          <a:p>
            <a:r>
              <a:rPr lang="lt-LT" dirty="0" err="1"/>
              <a:t>arr.reshape</a:t>
            </a:r>
            <a:r>
              <a:rPr lang="lt-LT" dirty="0"/>
              <a:t>((eilutės, stulpeliai), </a:t>
            </a:r>
            <a:r>
              <a:rPr lang="lt-LT" dirty="0" err="1"/>
              <a:t>order</a:t>
            </a:r>
            <a:r>
              <a:rPr lang="lt-LT" dirty="0"/>
              <a:t>='C‘) </a:t>
            </a:r>
          </a:p>
          <a:p>
            <a:r>
              <a:rPr lang="lt-LT" b="1" dirty="0" err="1"/>
              <a:t>order</a:t>
            </a:r>
            <a:r>
              <a:rPr lang="lt-LT" b="1" dirty="0"/>
              <a:t>='C' – C-</a:t>
            </a:r>
            <a:r>
              <a:rPr lang="lt-LT" b="1" dirty="0" err="1"/>
              <a:t>style</a:t>
            </a:r>
            <a:r>
              <a:rPr lang="lt-LT" b="1" dirty="0"/>
              <a:t> (</a:t>
            </a:r>
            <a:r>
              <a:rPr lang="lt-LT" b="1" dirty="0" err="1"/>
              <a:t>row-major</a:t>
            </a:r>
            <a:r>
              <a:rPr lang="lt-LT" b="1" dirty="0"/>
              <a:t>)</a:t>
            </a:r>
          </a:p>
          <a:p>
            <a:r>
              <a:rPr lang="lt-LT" dirty="0"/>
              <a:t>Duomenys </a:t>
            </a:r>
            <a:r>
              <a:rPr lang="lt-LT" b="1" dirty="0"/>
              <a:t>užpildomi eilutėmis</a:t>
            </a:r>
            <a:endParaRPr lang="lt-LT" dirty="0"/>
          </a:p>
          <a:p>
            <a:r>
              <a:rPr lang="lt-LT" dirty="0"/>
              <a:t>Numatytoji tvarka </a:t>
            </a:r>
            <a:r>
              <a:rPr lang="lt-LT" dirty="0" err="1"/>
              <a:t>Python'e</a:t>
            </a:r>
            <a:endParaRPr lang="lt-LT" dirty="0"/>
          </a:p>
          <a:p>
            <a:r>
              <a:rPr lang="lt-LT" b="1" dirty="0" err="1"/>
              <a:t>order</a:t>
            </a:r>
            <a:r>
              <a:rPr lang="lt-LT" b="1" dirty="0"/>
              <a:t>='F' – </a:t>
            </a:r>
            <a:r>
              <a:rPr lang="lt-LT" b="1" dirty="0" err="1"/>
              <a:t>Fortran-style</a:t>
            </a:r>
            <a:r>
              <a:rPr lang="lt-LT" b="1" dirty="0"/>
              <a:t> (</a:t>
            </a:r>
            <a:r>
              <a:rPr lang="lt-LT" b="1" dirty="0" err="1"/>
              <a:t>column-major</a:t>
            </a:r>
            <a:r>
              <a:rPr lang="lt-LT" b="1" dirty="0"/>
              <a:t>)</a:t>
            </a:r>
          </a:p>
          <a:p>
            <a:r>
              <a:rPr lang="lt-LT" dirty="0"/>
              <a:t>Duomenys </a:t>
            </a:r>
            <a:r>
              <a:rPr lang="lt-LT" b="1" dirty="0"/>
              <a:t>užpildomi stulpeliais</a:t>
            </a:r>
            <a:endParaRPr lang="lt-LT" dirty="0"/>
          </a:p>
          <a:p>
            <a:r>
              <a:rPr lang="lt-LT" dirty="0"/>
              <a:t>Naudojama kai kuriuose skaičiavimuose (pvz. </a:t>
            </a:r>
            <a:r>
              <a:rPr lang="lt-LT" dirty="0" err="1"/>
              <a:t>Fortran</a:t>
            </a:r>
            <a:r>
              <a:rPr lang="lt-LT" dirty="0"/>
              <a:t>, MATLAB)</a:t>
            </a:r>
          </a:p>
          <a:p>
            <a:endParaRPr lang="lt-LT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1D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flatten()</a:t>
            </a:r>
          </a:p>
          <a:p>
            <a:r>
              <a:rPr lang="en-US" dirty="0"/>
              <a:t>ravel()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1C297-59C7-E7FF-5508-D222DD42C31D}"/>
              </a:ext>
            </a:extLst>
          </p:cNvPr>
          <p:cNvSpPr txBox="1"/>
          <p:nvPr/>
        </p:nvSpPr>
        <p:spPr>
          <a:xfrm>
            <a:off x="3352800" y="1278037"/>
            <a:ext cx="457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b="1" dirty="0" err="1"/>
              <a:t>flatten</a:t>
            </a:r>
            <a:r>
              <a:rPr lang="lt-LT" b="1" dirty="0"/>
              <a:t>()</a:t>
            </a:r>
          </a:p>
          <a:p>
            <a:r>
              <a:rPr lang="lt-LT" b="1" dirty="0"/>
              <a:t>Visada grąžina kopiją</a:t>
            </a:r>
            <a:endParaRPr lang="lt-LT" dirty="0"/>
          </a:p>
          <a:p>
            <a:r>
              <a:rPr lang="lt-LT" dirty="0"/>
              <a:t>Originalus masyvas </a:t>
            </a:r>
            <a:r>
              <a:rPr lang="lt-LT" b="1" dirty="0"/>
              <a:t>nepasikeičia</a:t>
            </a:r>
            <a:endParaRPr lang="lt-LT" dirty="0"/>
          </a:p>
          <a:p>
            <a:r>
              <a:rPr lang="lt-LT" dirty="0"/>
              <a:t>Saugus, bet </a:t>
            </a:r>
            <a:r>
              <a:rPr lang="lt-LT" b="1" dirty="0"/>
              <a:t>naudoja daugiau atminties</a:t>
            </a:r>
          </a:p>
          <a:p>
            <a:endParaRPr lang="lt-LT" b="1" dirty="0"/>
          </a:p>
          <a:p>
            <a:r>
              <a:rPr lang="lt-LT" b="1" dirty="0" err="1"/>
              <a:t>ravel</a:t>
            </a:r>
            <a:r>
              <a:rPr lang="lt-LT" b="1" dirty="0"/>
              <a:t>()</a:t>
            </a:r>
          </a:p>
          <a:p>
            <a:r>
              <a:rPr lang="lt-LT" b="1" dirty="0"/>
              <a:t>Grąžina „</a:t>
            </a:r>
            <a:r>
              <a:rPr lang="lt-LT" b="1" dirty="0" err="1"/>
              <a:t>flattened</a:t>
            </a:r>
            <a:r>
              <a:rPr lang="lt-LT" b="1" dirty="0"/>
              <a:t>“ versiją</a:t>
            </a:r>
            <a:r>
              <a:rPr lang="lt-LT" dirty="0"/>
              <a:t>, bet </a:t>
            </a:r>
            <a:r>
              <a:rPr lang="lt-LT" b="1" dirty="0"/>
              <a:t>be kopijavimo</a:t>
            </a:r>
            <a:r>
              <a:rPr lang="lt-LT" dirty="0"/>
              <a:t>, jei nereikia</a:t>
            </a:r>
          </a:p>
          <a:p>
            <a:r>
              <a:rPr lang="lt-LT" dirty="0"/>
              <a:t>Naudoja tą pačią atmintį, kai įmanoma (greitesnis)</a:t>
            </a:r>
          </a:p>
          <a:p>
            <a:r>
              <a:rPr lang="lt-LT" dirty="0"/>
              <a:t>Jei modifikuosi </a:t>
            </a:r>
            <a:r>
              <a:rPr lang="lt-LT" dirty="0" err="1"/>
              <a:t>ravel</a:t>
            </a:r>
            <a:r>
              <a:rPr lang="lt-LT" dirty="0"/>
              <a:t> rezultatą – gali paveikti originalą (jei nedaroma kopija)</a:t>
            </a:r>
          </a:p>
          <a:p>
            <a:endParaRPr lang="lt-LT" dirty="0"/>
          </a:p>
          <a:p>
            <a:r>
              <a:rPr lang="lt-LT" b="1" dirty="0"/>
              <a:t>Praktinis naudojimas duomenų analitikoje:</a:t>
            </a:r>
          </a:p>
          <a:p>
            <a:r>
              <a:rPr lang="lt-LT" dirty="0"/>
              <a:t>Kai reikia </a:t>
            </a:r>
            <a:r>
              <a:rPr lang="lt-LT" b="1" dirty="0"/>
              <a:t>vieno vektoriaus</a:t>
            </a:r>
            <a:r>
              <a:rPr lang="lt-LT" dirty="0"/>
              <a:t> ML modeliui</a:t>
            </a:r>
          </a:p>
          <a:p>
            <a:r>
              <a:rPr lang="lt-LT" dirty="0"/>
              <a:t>Kai reikia </a:t>
            </a:r>
            <a:r>
              <a:rPr lang="lt-LT" b="1" dirty="0"/>
              <a:t>sulyginti visus duomenis</a:t>
            </a:r>
            <a:r>
              <a:rPr lang="lt-LT" dirty="0"/>
              <a:t> (pvz. skaičiuoti bendrą vidurkį)</a:t>
            </a:r>
          </a:p>
          <a:p>
            <a:r>
              <a:rPr lang="lt-LT" dirty="0">
                <a:highlight>
                  <a:srgbClr val="FFFF00"/>
                </a:highlight>
              </a:rPr>
              <a:t>Duomenų </a:t>
            </a:r>
            <a:r>
              <a:rPr lang="lt-LT" b="1" dirty="0">
                <a:highlight>
                  <a:srgbClr val="FFFF00"/>
                </a:highlight>
              </a:rPr>
              <a:t>eksportui į CSV</a:t>
            </a:r>
            <a:r>
              <a:rPr lang="lt-LT" dirty="0">
                <a:highlight>
                  <a:srgbClr val="FFFF00"/>
                </a:highlight>
              </a:rPr>
              <a:t> ar JSON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AAAFD-A3DF-45FA-8095-AA39BF315EDC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2" descr="E:\NOMAN-DATA\PIAIC Video Lectures\Appendix A\concaten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24000"/>
            <a:ext cx="5181600" cy="312383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805C6-5C6D-3045-94F7-D5E16DDE568C}"/>
              </a:ext>
            </a:extLst>
          </p:cNvPr>
          <p:cNvSpPr txBox="1"/>
          <p:nvPr/>
        </p:nvSpPr>
        <p:spPr>
          <a:xfrm>
            <a:off x="5715000" y="1219200"/>
            <a:ext cx="29718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b="1" dirty="0" err="1"/>
              <a:t>np.concatenate</a:t>
            </a:r>
            <a:r>
              <a:rPr lang="lt-LT" b="1" dirty="0"/>
              <a:t>()</a:t>
            </a:r>
          </a:p>
          <a:p>
            <a:r>
              <a:rPr lang="lt-LT" dirty="0"/>
              <a:t>Tai </a:t>
            </a:r>
            <a:r>
              <a:rPr lang="lt-LT" b="1" dirty="0"/>
              <a:t>masyvų sujungimas į vieną</a:t>
            </a:r>
            <a:r>
              <a:rPr lang="lt-LT" dirty="0"/>
              <a:t> pagal pasirinktą ašį:</a:t>
            </a:r>
          </a:p>
          <a:p>
            <a:r>
              <a:rPr lang="lt-LT" dirty="0" err="1"/>
              <a:t>axis</a:t>
            </a:r>
            <a:r>
              <a:rPr lang="lt-LT" dirty="0"/>
              <a:t>=0  jungia </a:t>
            </a:r>
            <a:r>
              <a:rPr lang="lt-LT" b="1" dirty="0"/>
              <a:t>eilutes</a:t>
            </a:r>
            <a:r>
              <a:rPr lang="lt-LT" dirty="0"/>
              <a:t> (žemyn, vertikaliai) – </a:t>
            </a:r>
            <a:r>
              <a:rPr lang="lt-LT" b="1" dirty="0"/>
              <a:t>aukštesnis masyvas</a:t>
            </a:r>
          </a:p>
          <a:p>
            <a:r>
              <a:rPr lang="lt-LT" dirty="0" err="1"/>
              <a:t>axis</a:t>
            </a:r>
            <a:r>
              <a:rPr lang="lt-LT" dirty="0"/>
              <a:t>=1  jungia </a:t>
            </a:r>
            <a:r>
              <a:rPr lang="lt-LT" b="1" dirty="0"/>
              <a:t>stulpelius</a:t>
            </a:r>
            <a:r>
              <a:rPr lang="lt-LT" dirty="0"/>
              <a:t> (į šoną, horizontaliai) – </a:t>
            </a:r>
            <a:r>
              <a:rPr lang="lt-LT" b="1" dirty="0"/>
              <a:t>platesnis masyvas</a:t>
            </a:r>
          </a:p>
          <a:p>
            <a:endParaRPr lang="lt-LT" b="1" dirty="0"/>
          </a:p>
          <a:p>
            <a:r>
              <a:rPr lang="lt-LT" b="1" dirty="0"/>
              <a:t>Kur naudinga analitikoje?</a:t>
            </a:r>
          </a:p>
          <a:p>
            <a:r>
              <a:rPr lang="lt-LT" dirty="0"/>
              <a:t>Sujungti skirtingų laikotarpių ar rinkų duomenis</a:t>
            </a:r>
          </a:p>
          <a:p>
            <a:r>
              <a:rPr lang="lt-LT" dirty="0"/>
              <a:t>Paruošti </a:t>
            </a:r>
            <a:r>
              <a:rPr lang="lt-LT" b="1" dirty="0"/>
              <a:t>mokymų ir testavimo duomenų rinkinius</a:t>
            </a:r>
            <a:endParaRPr lang="lt-LT" dirty="0"/>
          </a:p>
          <a:p>
            <a:r>
              <a:rPr lang="lt-LT" dirty="0"/>
              <a:t>Atnaujinti </a:t>
            </a:r>
            <a:r>
              <a:rPr lang="lt-LT" b="1" dirty="0"/>
              <a:t>duomenų lenteles</a:t>
            </a:r>
            <a:endParaRPr lang="lt-LT" dirty="0"/>
          </a:p>
          <a:p>
            <a:endParaRPr lang="lt-LT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/>
              <a:t>vstack</a:t>
            </a:r>
            <a:r>
              <a:rPr lang="en-US" u="sng" dirty="0"/>
              <a:t>:</a:t>
            </a:r>
            <a:r>
              <a:rPr lang="en-US" dirty="0"/>
              <a:t> stack arrays row-wise (along axis 0)</a:t>
            </a:r>
          </a:p>
          <a:p>
            <a:r>
              <a:rPr lang="en-US" u="sng" dirty="0" err="1"/>
              <a:t>hstack</a:t>
            </a:r>
            <a:r>
              <a:rPr lang="en-US" u="sng" dirty="0"/>
              <a:t>:</a:t>
            </a:r>
            <a:r>
              <a:rPr lang="en-US" dirty="0"/>
              <a:t> stack arrays column-wise (along axis 1)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B478-E5A0-485C-9B04-6690759CEE5D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85831-E597-3C1A-BE4D-ED3642637783}"/>
              </a:ext>
            </a:extLst>
          </p:cNvPr>
          <p:cNvSpPr txBox="1"/>
          <p:nvPr/>
        </p:nvSpPr>
        <p:spPr>
          <a:xfrm>
            <a:off x="914400" y="3886201"/>
            <a:ext cx="7696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b="1" dirty="0" err="1"/>
              <a:t>np.vstack</a:t>
            </a:r>
            <a:r>
              <a:rPr lang="lt-LT" b="1" dirty="0"/>
              <a:t>() – „</a:t>
            </a:r>
            <a:r>
              <a:rPr lang="lt-LT" b="1" dirty="0" err="1"/>
              <a:t>vertical</a:t>
            </a:r>
            <a:r>
              <a:rPr lang="lt-LT" b="1" dirty="0"/>
              <a:t> </a:t>
            </a:r>
            <a:r>
              <a:rPr lang="lt-LT" b="1" dirty="0" err="1"/>
              <a:t>stack</a:t>
            </a:r>
            <a:r>
              <a:rPr lang="lt-LT" b="1" dirty="0"/>
              <a:t>“</a:t>
            </a:r>
          </a:p>
          <a:p>
            <a:r>
              <a:rPr lang="lt-LT" b="1" dirty="0"/>
              <a:t>Sujungia masyvus eilutėmis</a:t>
            </a:r>
            <a:r>
              <a:rPr lang="lt-LT" dirty="0"/>
              <a:t> (žemyn), kaip </a:t>
            </a:r>
            <a:r>
              <a:rPr lang="lt-LT" dirty="0" err="1"/>
              <a:t>concatenate</a:t>
            </a:r>
            <a:r>
              <a:rPr lang="lt-LT" dirty="0"/>
              <a:t>(</a:t>
            </a:r>
            <a:r>
              <a:rPr lang="lt-LT" dirty="0" err="1"/>
              <a:t>axis</a:t>
            </a:r>
            <a:r>
              <a:rPr lang="lt-LT" dirty="0"/>
              <a:t>=0)</a:t>
            </a:r>
          </a:p>
          <a:p>
            <a:r>
              <a:rPr lang="lt-LT" b="1" dirty="0" err="1"/>
              <a:t>np.hstack</a:t>
            </a:r>
            <a:r>
              <a:rPr lang="lt-LT" b="1" dirty="0"/>
              <a:t>() – „</a:t>
            </a:r>
            <a:r>
              <a:rPr lang="lt-LT" b="1" dirty="0" err="1"/>
              <a:t>horizontal</a:t>
            </a:r>
            <a:r>
              <a:rPr lang="lt-LT" b="1" dirty="0"/>
              <a:t> </a:t>
            </a:r>
            <a:r>
              <a:rPr lang="lt-LT" b="1" dirty="0" err="1"/>
              <a:t>stack</a:t>
            </a:r>
            <a:r>
              <a:rPr lang="lt-LT" b="1" dirty="0"/>
              <a:t>“</a:t>
            </a:r>
          </a:p>
          <a:p>
            <a:r>
              <a:rPr lang="lt-LT" b="1" dirty="0"/>
              <a:t>Sujungia masyvus stulpeliais</a:t>
            </a:r>
            <a:r>
              <a:rPr lang="lt-LT" dirty="0"/>
              <a:t> (į šoną), kaip </a:t>
            </a:r>
            <a:r>
              <a:rPr lang="lt-LT" dirty="0" err="1"/>
              <a:t>concatenate</a:t>
            </a:r>
            <a:r>
              <a:rPr lang="lt-LT" dirty="0"/>
              <a:t>(</a:t>
            </a:r>
            <a:r>
              <a:rPr lang="lt-LT" dirty="0" err="1"/>
              <a:t>axis</a:t>
            </a:r>
            <a:r>
              <a:rPr lang="lt-LT" dirty="0"/>
              <a:t>=1)</a:t>
            </a:r>
          </a:p>
          <a:p>
            <a:endParaRPr lang="lt-LT" dirty="0"/>
          </a:p>
          <a:p>
            <a:r>
              <a:rPr lang="lt-LT" b="1" dirty="0"/>
              <a:t>Kada naudoti </a:t>
            </a:r>
            <a:r>
              <a:rPr lang="lt-LT" b="1" dirty="0" err="1"/>
              <a:t>vstack</a:t>
            </a:r>
            <a:r>
              <a:rPr lang="lt-LT" b="1" dirty="0"/>
              <a:t> ir </a:t>
            </a:r>
            <a:r>
              <a:rPr lang="lt-LT" b="1" dirty="0" err="1"/>
              <a:t>hstack</a:t>
            </a:r>
            <a:r>
              <a:rPr lang="lt-LT" b="1" dirty="0"/>
              <a:t>?</a:t>
            </a:r>
          </a:p>
          <a:p>
            <a:r>
              <a:rPr lang="lt-LT" dirty="0"/>
              <a:t>Kai reikia greitai </a:t>
            </a:r>
            <a:r>
              <a:rPr lang="lt-LT" b="1" dirty="0"/>
              <a:t>jungti vektorius ar masyvus</a:t>
            </a:r>
            <a:r>
              <a:rPr lang="lt-LT" dirty="0"/>
              <a:t> be </a:t>
            </a:r>
            <a:r>
              <a:rPr lang="lt-LT" dirty="0" err="1"/>
              <a:t>reshape</a:t>
            </a:r>
            <a:endParaRPr lang="lt-LT" dirty="0"/>
          </a:p>
          <a:p>
            <a:r>
              <a:rPr lang="lt-LT" dirty="0"/>
              <a:t>Kai sujungiami </a:t>
            </a:r>
            <a:r>
              <a:rPr lang="lt-LT" b="1" dirty="0"/>
              <a:t>vienodų dydžių</a:t>
            </a:r>
            <a:r>
              <a:rPr lang="lt-LT" dirty="0"/>
              <a:t> vektoriai ar </a:t>
            </a:r>
            <a:r>
              <a:rPr lang="lt-LT" b="1" dirty="0"/>
              <a:t>eilutės</a:t>
            </a:r>
            <a:endParaRPr lang="lt-LT" dirty="0"/>
          </a:p>
          <a:p>
            <a:r>
              <a:rPr lang="lt-LT" dirty="0"/>
              <a:t>Labai aiškus ir </a:t>
            </a:r>
            <a:r>
              <a:rPr lang="lt-LT" b="1" dirty="0"/>
              <a:t>skaitymui draugiškas kodas</a:t>
            </a:r>
            <a:r>
              <a:rPr lang="lt-LT" dirty="0"/>
              <a:t> (ypač su 1D ir 2D masyvais)</a:t>
            </a:r>
          </a:p>
          <a:p>
            <a:endParaRPr lang="lt-LT" dirty="0"/>
          </a:p>
          <a:p>
            <a:endParaRPr lang="lt-LT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np.r</a:t>
            </a:r>
            <a:r>
              <a:rPr lang="en-US" dirty="0"/>
              <a:t>_[arr1, arr2]</a:t>
            </a:r>
          </a:p>
          <a:p>
            <a:r>
              <a:rPr lang="en-US" dirty="0" err="1"/>
              <a:t>np.c</a:t>
            </a:r>
            <a:r>
              <a:rPr lang="en-US" dirty="0"/>
              <a:t>_[</a:t>
            </a:r>
            <a:r>
              <a:rPr lang="en-US" dirty="0" err="1"/>
              <a:t>np.r</a:t>
            </a:r>
            <a:r>
              <a:rPr lang="en-US" dirty="0"/>
              <a:t>_[arr1, arr2], </a:t>
            </a:r>
            <a:r>
              <a:rPr lang="en-US" dirty="0" err="1"/>
              <a:t>arr</a:t>
            </a:r>
            <a:r>
              <a:rPr lang="en-US" dirty="0"/>
              <a:t>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4A302-3E2E-5A18-94EB-CBCAFD5A6174}"/>
              </a:ext>
            </a:extLst>
          </p:cNvPr>
          <p:cNvSpPr txBox="1"/>
          <p:nvPr/>
        </p:nvSpPr>
        <p:spPr>
          <a:xfrm>
            <a:off x="609600" y="2820193"/>
            <a:ext cx="8686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b="1" dirty="0" err="1"/>
              <a:t>np.r</a:t>
            </a:r>
            <a:r>
              <a:rPr lang="lt-LT" b="1" dirty="0"/>
              <a:t>_[] ir </a:t>
            </a:r>
            <a:r>
              <a:rPr lang="lt-LT" b="1" dirty="0" err="1"/>
              <a:t>np.c</a:t>
            </a:r>
            <a:r>
              <a:rPr lang="lt-LT" b="1" dirty="0"/>
              <a:t>_[]</a:t>
            </a:r>
            <a:r>
              <a:rPr lang="lt-LT" dirty="0"/>
              <a:t> – tai </a:t>
            </a:r>
            <a:r>
              <a:rPr lang="lt-LT" b="1" dirty="0" err="1"/>
              <a:t>NumPy</a:t>
            </a:r>
            <a:r>
              <a:rPr lang="lt-LT" b="1" dirty="0"/>
              <a:t> „sintaksiniai </a:t>
            </a:r>
            <a:r>
              <a:rPr lang="lt-LT" b="1" dirty="0" err="1"/>
              <a:t>helperiai</a:t>
            </a:r>
            <a:r>
              <a:rPr lang="lt-LT" b="1" dirty="0"/>
              <a:t>“</a:t>
            </a:r>
            <a:r>
              <a:rPr lang="lt-LT" dirty="0"/>
              <a:t>, kurie leidžia greitai jungti masyvus </a:t>
            </a:r>
            <a:r>
              <a:rPr lang="lt-LT" b="1" dirty="0"/>
              <a:t>be sudėtingos sintaksės</a:t>
            </a:r>
            <a:r>
              <a:rPr lang="lt-LT" dirty="0"/>
              <a:t>.</a:t>
            </a:r>
          </a:p>
          <a:p>
            <a:r>
              <a:rPr lang="lt-LT" b="1" dirty="0" err="1"/>
              <a:t>np.r</a:t>
            </a:r>
            <a:r>
              <a:rPr lang="lt-LT" b="1" dirty="0"/>
              <a:t>_[]</a:t>
            </a:r>
          </a:p>
          <a:p>
            <a:r>
              <a:rPr lang="lt-LT" b="1" dirty="0"/>
              <a:t>„</a:t>
            </a:r>
            <a:r>
              <a:rPr lang="lt-LT" b="1" dirty="0" err="1"/>
              <a:t>Row-wise</a:t>
            </a:r>
            <a:r>
              <a:rPr lang="lt-LT" b="1" dirty="0"/>
              <a:t>“ jungimas</a:t>
            </a:r>
            <a:r>
              <a:rPr lang="lt-LT" dirty="0"/>
              <a:t>, kaip </a:t>
            </a:r>
            <a:r>
              <a:rPr lang="lt-LT" dirty="0" err="1"/>
              <a:t>vstack</a:t>
            </a:r>
            <a:r>
              <a:rPr lang="lt-LT" dirty="0"/>
              <a:t> / </a:t>
            </a:r>
            <a:r>
              <a:rPr lang="lt-LT" dirty="0" err="1"/>
              <a:t>concatenate</a:t>
            </a:r>
            <a:r>
              <a:rPr lang="lt-LT" dirty="0"/>
              <a:t>(</a:t>
            </a:r>
            <a:r>
              <a:rPr lang="lt-LT" dirty="0" err="1"/>
              <a:t>axis</a:t>
            </a:r>
            <a:r>
              <a:rPr lang="lt-LT" dirty="0"/>
              <a:t>=0)</a:t>
            </a:r>
          </a:p>
          <a:p>
            <a:r>
              <a:rPr lang="lt-LT" dirty="0"/>
              <a:t>Leidžia </a:t>
            </a:r>
            <a:r>
              <a:rPr lang="lt-LT" b="1" dirty="0"/>
              <a:t>viena eilute</a:t>
            </a:r>
            <a:r>
              <a:rPr lang="lt-LT" dirty="0"/>
              <a:t> sujungti kelis 1D ar 2D masyvus</a:t>
            </a:r>
          </a:p>
          <a:p>
            <a:r>
              <a:rPr lang="lt-LT" b="1" dirty="0" err="1"/>
              <a:t>np.c</a:t>
            </a:r>
            <a:r>
              <a:rPr lang="lt-LT" b="1" dirty="0"/>
              <a:t>_[]</a:t>
            </a:r>
          </a:p>
          <a:p>
            <a:r>
              <a:rPr lang="lt-LT" b="1" dirty="0"/>
              <a:t>„</a:t>
            </a:r>
            <a:r>
              <a:rPr lang="lt-LT" b="1" dirty="0" err="1"/>
              <a:t>Column-wise</a:t>
            </a:r>
            <a:r>
              <a:rPr lang="lt-LT" b="1" dirty="0"/>
              <a:t>“ jungimas</a:t>
            </a:r>
            <a:r>
              <a:rPr lang="lt-LT" dirty="0"/>
              <a:t>, kaip </a:t>
            </a:r>
            <a:r>
              <a:rPr lang="lt-LT" dirty="0" err="1"/>
              <a:t>hstack</a:t>
            </a:r>
            <a:r>
              <a:rPr lang="lt-LT" dirty="0"/>
              <a:t> / </a:t>
            </a:r>
            <a:r>
              <a:rPr lang="lt-LT" dirty="0" err="1"/>
              <a:t>concatenate</a:t>
            </a:r>
            <a:r>
              <a:rPr lang="lt-LT" dirty="0"/>
              <a:t>(</a:t>
            </a:r>
            <a:r>
              <a:rPr lang="lt-LT" dirty="0" err="1"/>
              <a:t>axis</a:t>
            </a:r>
            <a:r>
              <a:rPr lang="lt-LT" dirty="0"/>
              <a:t>=1)</a:t>
            </a:r>
          </a:p>
          <a:p>
            <a:r>
              <a:rPr lang="lt-LT" dirty="0"/>
              <a:t>Gali jungti </a:t>
            </a:r>
            <a:r>
              <a:rPr lang="lt-LT" dirty="0" err="1"/>
              <a:t>np.r</a:t>
            </a:r>
            <a:r>
              <a:rPr lang="lt-LT" dirty="0"/>
              <a:t>_[] rezultatus į </a:t>
            </a:r>
            <a:r>
              <a:rPr lang="lt-LT" b="1" dirty="0"/>
              <a:t>daugiamatę matricą</a:t>
            </a:r>
          </a:p>
          <a:p>
            <a:endParaRPr lang="lt-LT" b="1" dirty="0"/>
          </a:p>
          <a:p>
            <a:r>
              <a:rPr lang="lt-LT" b="1" dirty="0"/>
              <a:t>Trumpesnis kodas</a:t>
            </a:r>
            <a:r>
              <a:rPr lang="lt-LT" dirty="0"/>
              <a:t> nei su </a:t>
            </a:r>
            <a:r>
              <a:rPr lang="lt-LT" dirty="0" err="1"/>
              <a:t>hstack</a:t>
            </a:r>
            <a:r>
              <a:rPr lang="lt-LT" dirty="0"/>
              <a:t>() / </a:t>
            </a:r>
            <a:r>
              <a:rPr lang="lt-LT" dirty="0" err="1"/>
              <a:t>vstack</a:t>
            </a:r>
            <a:r>
              <a:rPr lang="lt-LT" dirty="0"/>
              <a:t>()</a:t>
            </a:r>
          </a:p>
          <a:p>
            <a:r>
              <a:rPr lang="lt-LT" dirty="0"/>
              <a:t>Naudinga </a:t>
            </a:r>
            <a:r>
              <a:rPr lang="lt-LT" b="1" dirty="0"/>
              <a:t>greitai generuojant duomenų lenteles</a:t>
            </a:r>
            <a:endParaRPr lang="lt-LT" dirty="0"/>
          </a:p>
          <a:p>
            <a:r>
              <a:rPr lang="lt-LT" dirty="0"/>
              <a:t>Labai patogu kuriant </a:t>
            </a:r>
            <a:r>
              <a:rPr lang="lt-LT" b="1" dirty="0"/>
              <a:t>vektorius + indeksus</a:t>
            </a:r>
            <a:endParaRPr lang="lt-LT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an array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00200"/>
            <a:ext cx="452845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EE84-445D-449D-9D93-30A8B8DF4323}" type="datetime1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AF643-2C56-3A0F-0E3E-5300434E2CCD}"/>
              </a:ext>
            </a:extLst>
          </p:cNvPr>
          <p:cNvSpPr txBox="1"/>
          <p:nvPr/>
        </p:nvSpPr>
        <p:spPr>
          <a:xfrm>
            <a:off x="5638800" y="1944389"/>
            <a:ext cx="35052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b="1" dirty="0" err="1"/>
              <a:t>np.split</a:t>
            </a:r>
            <a:r>
              <a:rPr lang="lt-LT" b="1" dirty="0"/>
              <a:t>() – masyvo padalijimas</a:t>
            </a:r>
          </a:p>
          <a:p>
            <a:r>
              <a:rPr lang="lt-LT" dirty="0"/>
              <a:t>Funkcija </a:t>
            </a:r>
            <a:r>
              <a:rPr lang="lt-LT" dirty="0" err="1"/>
              <a:t>np.split</a:t>
            </a:r>
            <a:r>
              <a:rPr lang="lt-LT" dirty="0"/>
              <a:t>() leidžia </a:t>
            </a:r>
            <a:r>
              <a:rPr lang="lt-LT" b="1" dirty="0"/>
              <a:t>padalyti masyvą į kelias dalis</a:t>
            </a:r>
            <a:r>
              <a:rPr lang="lt-LT" dirty="0"/>
              <a:t> nurodant, kuriose vietose „kirpti“.</a:t>
            </a:r>
          </a:p>
          <a:p>
            <a:r>
              <a:rPr lang="lt-LT" dirty="0"/>
              <a:t>Supjausto masyvą </a:t>
            </a:r>
            <a:r>
              <a:rPr lang="lt-LT" b="1" dirty="0"/>
              <a:t>prieš indeksus 2 ir 6</a:t>
            </a:r>
            <a:endParaRPr lang="lt-LT" dirty="0"/>
          </a:p>
          <a:p>
            <a:r>
              <a:rPr lang="lt-LT" dirty="0"/>
              <a:t>2 reiškia: </a:t>
            </a:r>
            <a:r>
              <a:rPr lang="lt-LT" b="1" dirty="0"/>
              <a:t>1-oji grupė = [1, 2]</a:t>
            </a:r>
            <a:endParaRPr lang="lt-LT" dirty="0"/>
          </a:p>
          <a:p>
            <a:r>
              <a:rPr lang="lt-LT" dirty="0"/>
              <a:t>6 reiškia: </a:t>
            </a:r>
            <a:r>
              <a:rPr lang="lt-LT" b="1" dirty="0"/>
              <a:t>2-oji grupė = [3, 4, 5, 6]</a:t>
            </a:r>
            <a:endParaRPr lang="lt-LT" dirty="0"/>
          </a:p>
          <a:p>
            <a:r>
              <a:rPr lang="lt-LT" dirty="0"/>
              <a:t>Likusi dalis = </a:t>
            </a:r>
            <a:r>
              <a:rPr lang="lt-LT" b="1" dirty="0"/>
              <a:t>[7, 8, 9]</a:t>
            </a:r>
            <a:endParaRPr lang="lt-LT" dirty="0"/>
          </a:p>
          <a:p>
            <a:endParaRPr lang="lt-LT" dirty="0"/>
          </a:p>
          <a:p>
            <a:r>
              <a:rPr lang="lt-LT" b="1" dirty="0"/>
              <a:t>Kam naudoti?</a:t>
            </a:r>
          </a:p>
          <a:p>
            <a:r>
              <a:rPr lang="lt-LT" dirty="0"/>
              <a:t>Duomenų </a:t>
            </a:r>
            <a:r>
              <a:rPr lang="lt-LT" b="1" dirty="0"/>
              <a:t>grupavimui ar segmentavimui</a:t>
            </a:r>
            <a:endParaRPr lang="lt-LT" dirty="0"/>
          </a:p>
          <a:p>
            <a:r>
              <a:rPr lang="lt-LT" dirty="0"/>
              <a:t>Padalinti į </a:t>
            </a:r>
            <a:r>
              <a:rPr lang="lt-LT" b="1" dirty="0"/>
              <a:t>mėnesius, ketvirčius, zonas, scenarijus</a:t>
            </a:r>
            <a:endParaRPr lang="lt-LT" dirty="0"/>
          </a:p>
          <a:p>
            <a:r>
              <a:rPr lang="lt-LT" dirty="0"/>
              <a:t>Sukurti treniravimo / testavimo rinkinius</a:t>
            </a:r>
          </a:p>
          <a:p>
            <a:endParaRPr lang="lt-LT" dirty="0"/>
          </a:p>
          <a:p>
            <a:endParaRPr lang="lt-LT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8C2A030-AA1D-E579-2E90-93DC3DC0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KEY TAKEAWAYS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ACF81F5A-4081-9D4D-F2D6-FB6CE91B5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88FE6F69-495F-7742-957F-AC4B0A64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aveikslėlis 6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F0B1B194-E43F-0ED0-2C48-935F3D45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73"/>
            <a:ext cx="9144000" cy="39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7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of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shape:</a:t>
            </a:r>
            <a:r>
              <a:rPr lang="en-US" dirty="0"/>
              <a:t> a </a:t>
            </a:r>
            <a:r>
              <a:rPr lang="en-US" dirty="0" err="1"/>
              <a:t>tuple</a:t>
            </a:r>
            <a:r>
              <a:rPr lang="en-US" dirty="0"/>
              <a:t> indicating the size of each dimension</a:t>
            </a:r>
          </a:p>
          <a:p>
            <a:r>
              <a:rPr lang="en-US" u="sng" dirty="0" err="1"/>
              <a:t>dtype</a:t>
            </a:r>
            <a:r>
              <a:rPr lang="en-US" u="sng" dirty="0"/>
              <a:t>:</a:t>
            </a:r>
            <a:r>
              <a:rPr lang="en-US" dirty="0"/>
              <a:t> an object describing the data type of the array</a:t>
            </a:r>
          </a:p>
          <a:p>
            <a:r>
              <a:rPr lang="en-US" u="sng" dirty="0" err="1"/>
              <a:t>ndim</a:t>
            </a:r>
            <a:r>
              <a:rPr lang="en-US" u="sng" dirty="0"/>
              <a:t>:</a:t>
            </a:r>
            <a:r>
              <a:rPr lang="en-US" dirty="0"/>
              <a:t> the number of dimensions of the array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DFDD-5661-45AB-A494-FF95C35D7DDF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7D9DD-CAB0-44AA-8A00-4DD7FAF30259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95425"/>
            <a:ext cx="82296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6522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D1C68-9DDD-C0FB-EF43-F01D81C0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A46F-BE3C-A8C4-44BE-EF4AE09E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1096962"/>
          </a:xfrm>
        </p:spPr>
        <p:txBody>
          <a:bodyPr/>
          <a:lstStyle/>
          <a:p>
            <a:r>
              <a:rPr lang="en-US" dirty="0"/>
              <a:t>shape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407FA-D64D-D122-99C1-A945CD8E5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7D9DD-CAB0-44AA-8A00-4DD7FAF30259}" type="datetime1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9DED4-8631-439C-E36A-EA28FD28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AA9D-C777-4443-9F4B-9BC6187CD7B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E9A9E3-AC64-0200-078F-844507F8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495425"/>
            <a:ext cx="3731434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09CB0-7B02-6BB2-8666-AB080BF4F173}"/>
              </a:ext>
            </a:extLst>
          </p:cNvPr>
          <p:cNvSpPr txBox="1"/>
          <p:nvPr/>
        </p:nvSpPr>
        <p:spPr>
          <a:xfrm>
            <a:off x="4724400" y="0"/>
            <a:ext cx="472203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b="1" dirty="0" err="1"/>
              <a:t>shape</a:t>
            </a:r>
            <a:r>
              <a:rPr lang="lt-LT" b="1" dirty="0"/>
              <a:t> atributas (atributas .</a:t>
            </a:r>
            <a:r>
              <a:rPr lang="lt-LT" b="1" dirty="0" err="1"/>
              <a:t>shape</a:t>
            </a:r>
            <a:r>
              <a:rPr lang="lt-LT" b="1" dirty="0"/>
              <a:t>)</a:t>
            </a:r>
          </a:p>
          <a:p>
            <a:br>
              <a:rPr lang="lt-LT" dirty="0"/>
            </a:br>
            <a:r>
              <a:rPr lang="lt-LT" dirty="0" err="1"/>
              <a:t>shape</a:t>
            </a:r>
            <a:r>
              <a:rPr lang="lt-LT" dirty="0"/>
              <a:t> yra </a:t>
            </a:r>
            <a:r>
              <a:rPr lang="lt-LT" b="1" dirty="0" err="1"/>
              <a:t>NumPy</a:t>
            </a:r>
            <a:r>
              <a:rPr lang="lt-LT" b="1" dirty="0"/>
              <a:t> masyvo atributas</a:t>
            </a:r>
            <a:r>
              <a:rPr lang="lt-LT" dirty="0"/>
              <a:t>, kuris </a:t>
            </a:r>
            <a:r>
              <a:rPr lang="lt-LT" b="1" dirty="0"/>
              <a:t>nurodo masyvo matmenų dydžius</a:t>
            </a:r>
            <a:r>
              <a:rPr lang="lt-LT" dirty="0"/>
              <a:t> kiekvienoje ašyje.</a:t>
            </a:r>
          </a:p>
          <a:p>
            <a:r>
              <a:rPr lang="lt-LT" b="1" dirty="0"/>
              <a:t>1D masyvas</a:t>
            </a:r>
            <a:endParaRPr lang="lt-LT" dirty="0"/>
          </a:p>
          <a:p>
            <a:pPr rtl="0"/>
            <a:r>
              <a:rPr lang="lt-LT" dirty="0"/>
              <a:t>a = </a:t>
            </a:r>
            <a:r>
              <a:rPr lang="lt-LT" dirty="0" err="1"/>
              <a:t>np.array</a:t>
            </a:r>
            <a:r>
              <a:rPr lang="lt-LT" dirty="0"/>
              <a:t>([7, 2, 9, 10]) </a:t>
            </a:r>
            <a:r>
              <a:rPr lang="lt-LT" dirty="0" err="1"/>
              <a:t>a.shape</a:t>
            </a:r>
            <a:r>
              <a:rPr lang="lt-LT" dirty="0"/>
              <a:t> # (4,) </a:t>
            </a:r>
          </a:p>
          <a:p>
            <a:r>
              <a:rPr lang="lt-LT" dirty="0"/>
              <a:t>Viena ašis (</a:t>
            </a:r>
            <a:r>
              <a:rPr lang="lt-LT" dirty="0" err="1"/>
              <a:t>axis</a:t>
            </a:r>
            <a:r>
              <a:rPr lang="lt-LT" dirty="0"/>
              <a:t> 0)</a:t>
            </a:r>
          </a:p>
          <a:p>
            <a:r>
              <a:rPr lang="lt-LT" dirty="0"/>
              <a:t>4 elementai</a:t>
            </a:r>
            <a:endParaRPr lang="en-US" dirty="0"/>
          </a:p>
          <a:p>
            <a:endParaRPr lang="lt-LT" dirty="0"/>
          </a:p>
          <a:p>
            <a:r>
              <a:rPr lang="lt-LT" b="1" dirty="0"/>
              <a:t>2D masyvas</a:t>
            </a:r>
            <a:endParaRPr lang="lt-LT" dirty="0"/>
          </a:p>
          <a:p>
            <a:pPr rtl="0"/>
            <a:r>
              <a:rPr lang="lt-LT" dirty="0"/>
              <a:t>b = </a:t>
            </a:r>
            <a:r>
              <a:rPr lang="lt-LT" dirty="0" err="1"/>
              <a:t>np.array</a:t>
            </a:r>
            <a:r>
              <a:rPr lang="lt-LT" dirty="0"/>
              <a:t>([[5.2, 3.0, 4.5], [9.1, 0.1, 0.3]]) </a:t>
            </a:r>
            <a:r>
              <a:rPr lang="lt-LT" dirty="0" err="1"/>
              <a:t>b.shape</a:t>
            </a:r>
            <a:r>
              <a:rPr lang="lt-LT" dirty="0"/>
              <a:t> # (2, 3) </a:t>
            </a:r>
          </a:p>
          <a:p>
            <a:r>
              <a:rPr lang="lt-LT" dirty="0"/>
              <a:t>2 eilutės → </a:t>
            </a:r>
            <a:r>
              <a:rPr lang="lt-LT" dirty="0" err="1"/>
              <a:t>axis</a:t>
            </a:r>
            <a:r>
              <a:rPr lang="lt-LT" dirty="0"/>
              <a:t> 0 (vertikaliai)</a:t>
            </a:r>
          </a:p>
          <a:p>
            <a:r>
              <a:rPr lang="lt-LT" dirty="0"/>
              <a:t>3 stulpeliai → </a:t>
            </a:r>
            <a:r>
              <a:rPr lang="lt-LT" dirty="0" err="1"/>
              <a:t>axis</a:t>
            </a:r>
            <a:r>
              <a:rPr lang="lt-LT" dirty="0"/>
              <a:t> 1 (horizontaliai)</a:t>
            </a:r>
            <a:endParaRPr lang="en-US" dirty="0"/>
          </a:p>
          <a:p>
            <a:endParaRPr lang="lt-LT" dirty="0"/>
          </a:p>
          <a:p>
            <a:r>
              <a:rPr lang="lt-LT" b="1" dirty="0"/>
              <a:t>3D masyvas</a:t>
            </a:r>
            <a:endParaRPr lang="lt-LT" dirty="0"/>
          </a:p>
          <a:p>
            <a:pPr rtl="0"/>
            <a:r>
              <a:rPr lang="lt-LT" dirty="0"/>
              <a:t>c = </a:t>
            </a:r>
            <a:r>
              <a:rPr lang="lt-LT" dirty="0" err="1"/>
              <a:t>np.array</a:t>
            </a:r>
            <a:r>
              <a:rPr lang="lt-LT" dirty="0"/>
              <a:t>([...]) # 3D masyvas su forma (4, 3, 2) </a:t>
            </a:r>
            <a:r>
              <a:rPr lang="lt-LT" dirty="0" err="1"/>
              <a:t>c.shape</a:t>
            </a:r>
            <a:r>
              <a:rPr lang="lt-LT" dirty="0"/>
              <a:t> # (4, 3, 2) </a:t>
            </a:r>
          </a:p>
          <a:p>
            <a:r>
              <a:rPr lang="lt-LT" dirty="0"/>
              <a:t>4 „blokai“ → </a:t>
            </a:r>
            <a:r>
              <a:rPr lang="lt-LT" dirty="0" err="1"/>
              <a:t>axis</a:t>
            </a:r>
            <a:r>
              <a:rPr lang="lt-LT" dirty="0"/>
              <a:t> 0</a:t>
            </a:r>
          </a:p>
          <a:p>
            <a:r>
              <a:rPr lang="lt-LT" dirty="0"/>
              <a:t>kiekviename bloke: 3 eilutės → </a:t>
            </a:r>
            <a:r>
              <a:rPr lang="lt-LT" dirty="0" err="1"/>
              <a:t>axis</a:t>
            </a:r>
            <a:r>
              <a:rPr lang="lt-LT" dirty="0"/>
              <a:t> 1</a:t>
            </a:r>
          </a:p>
          <a:p>
            <a:r>
              <a:rPr lang="lt-LT" dirty="0"/>
              <a:t>kiekvienoje eilutėje: 2 stulpeliai → </a:t>
            </a:r>
            <a:r>
              <a:rPr lang="lt-LT" dirty="0" err="1"/>
              <a:t>axis</a:t>
            </a:r>
            <a:r>
              <a:rPr lang="lt-LT" dirty="0"/>
              <a:t> 2</a:t>
            </a:r>
          </a:p>
          <a:p>
            <a:endParaRPr lang="lt-L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FB4D5-A2C7-3E82-B3F6-4231FA671D1C}"/>
              </a:ext>
            </a:extLst>
          </p:cNvPr>
          <p:cNvSpPr txBox="1"/>
          <p:nvPr/>
        </p:nvSpPr>
        <p:spPr>
          <a:xfrm>
            <a:off x="217571" y="4495801"/>
            <a:ext cx="34400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 err="1"/>
              <a:t>shape</a:t>
            </a:r>
            <a:r>
              <a:rPr lang="lt-LT" dirty="0"/>
              <a:t> grąžina </a:t>
            </a:r>
            <a:r>
              <a:rPr lang="lt-LT" b="1" dirty="0" err="1"/>
              <a:t>tuple</a:t>
            </a:r>
            <a:r>
              <a:rPr lang="lt-LT" dirty="0"/>
              <a:t> objektą (pvz., (4, 3, 2))</a:t>
            </a:r>
          </a:p>
          <a:p>
            <a:r>
              <a:rPr lang="lt-LT" dirty="0" err="1"/>
              <a:t>len</a:t>
            </a:r>
            <a:r>
              <a:rPr lang="lt-LT" dirty="0"/>
              <a:t>(</a:t>
            </a:r>
            <a:r>
              <a:rPr lang="lt-LT" dirty="0" err="1"/>
              <a:t>shape</a:t>
            </a:r>
            <a:r>
              <a:rPr lang="lt-LT" dirty="0"/>
              <a:t>) nurodo </a:t>
            </a:r>
            <a:r>
              <a:rPr lang="lt-LT" b="1" dirty="0"/>
              <a:t>kiek masyvas turi dimensijų</a:t>
            </a:r>
            <a:r>
              <a:rPr lang="lt-LT" dirty="0"/>
              <a:t> (tai atitinka .</a:t>
            </a:r>
            <a:r>
              <a:rPr lang="lt-LT" dirty="0" err="1"/>
              <a:t>ndim</a:t>
            </a:r>
            <a:r>
              <a:rPr lang="lt-L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5703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464B46F-ED38-BCA8-DC67-874005A4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NUMPY ARRAYS</a:t>
            </a:r>
          </a:p>
        </p:txBody>
      </p:sp>
      <p:pic>
        <p:nvPicPr>
          <p:cNvPr id="7" name="Turinio vietos rezervavimo ženklas 6" descr="Paveikslėlis, kuriame yra tekstas, ekrano kopija, Šriftas, skaičius&#10;&#10;Dirbtinio intelekto sugeneruotas turinys gali būti neteisingas.">
            <a:extLst>
              <a:ext uri="{FF2B5EF4-FFF2-40B4-BE49-F238E27FC236}">
                <a16:creationId xmlns:a16="http://schemas.microsoft.com/office/drawing/2014/main" id="{1D9F2615-5DF0-973D-EC1A-05937F88E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802986"/>
            <a:ext cx="8229600" cy="4120308"/>
          </a:xfrm>
          <a:prstGeom prst="rect">
            <a:avLst/>
          </a:prstGeom>
        </p:spPr>
      </p:pic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902A83E6-8B9E-ECF1-3EF7-792B9688C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1139C-88ED-44F3-BCD2-CE09B90A3F1B}" type="datetime1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01E5F629-2604-CA38-2DC4-EE81ED72A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7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753C69E30CD2E346B0231A1827D4E953" ma:contentTypeVersion="32" ma:contentTypeDescription="Kurkite naują dokumentą." ma:contentTypeScope="" ma:versionID="809ac949904d02c312bdad0800d9e5ec">
  <xsd:schema xmlns:xsd="http://www.w3.org/2001/XMLSchema" xmlns:xs="http://www.w3.org/2001/XMLSchema" xmlns:p="http://schemas.microsoft.com/office/2006/metadata/properties" xmlns:ns2="662e3587-765d-4918-9d92-5b93275042d2" xmlns:ns3="eb74e56a-683e-4ac4-9917-2810b22b5cab" targetNamespace="http://schemas.microsoft.com/office/2006/metadata/properties" ma:root="true" ma:fieldsID="7810e61893e78777e4b537f36b79e890" ns2:_="" ns3:_="">
    <xsd:import namespace="662e3587-765d-4918-9d92-5b93275042d2"/>
    <xsd:import namespace="eb74e56a-683e-4ac4-9917-2810b22b5c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2e3587-765d-4918-9d92-5b9327504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Vaizdų žymės" ma:readOnly="false" ma:fieldId="{5cf76f15-5ced-4ddc-b409-7134ff3c332f}" ma:taxonomyMulti="true" ma:sspId="170f77d6-0e01-4d43-ba48-7d2f3bc0a5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Teams_Channel_Section_Location" ma:index="39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4e56a-683e-4ac4-9917-2810b22b5cab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668e2cc-9ecf-45c3-8926-07f8ce6bf3d7}" ma:internalName="TaxCatchAll" ma:showField="CatchAllData" ma:web="eb74e56a-683e-4ac4-9917-2810b22b5c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vited_Teachers xmlns="662e3587-765d-4918-9d92-5b93275042d2" xsi:nil="true"/>
    <DefaultSectionNames xmlns="662e3587-765d-4918-9d92-5b93275042d2" xsi:nil="true"/>
    <Teams_Channel_Section_Location xmlns="662e3587-765d-4918-9d92-5b93275042d2" xsi:nil="true"/>
    <Templates xmlns="662e3587-765d-4918-9d92-5b93275042d2" xsi:nil="true"/>
    <NotebookType xmlns="662e3587-765d-4918-9d92-5b93275042d2" xsi:nil="true"/>
    <Distribution_Groups xmlns="662e3587-765d-4918-9d92-5b93275042d2" xsi:nil="true"/>
    <TeamsChannelId xmlns="662e3587-765d-4918-9d92-5b93275042d2" xsi:nil="true"/>
    <Is_Collaboration_Space_Locked xmlns="662e3587-765d-4918-9d92-5b93275042d2" xsi:nil="true"/>
    <Owner xmlns="662e3587-765d-4918-9d92-5b93275042d2">
      <UserInfo>
        <DisplayName/>
        <AccountId xsi:nil="true"/>
        <AccountType/>
      </UserInfo>
    </Owner>
    <LMS_Mappings xmlns="662e3587-765d-4918-9d92-5b93275042d2" xsi:nil="true"/>
    <Invited_Students xmlns="662e3587-765d-4918-9d92-5b93275042d2" xsi:nil="true"/>
    <FolderType xmlns="662e3587-765d-4918-9d92-5b93275042d2" xsi:nil="true"/>
    <CultureName xmlns="662e3587-765d-4918-9d92-5b93275042d2" xsi:nil="true"/>
    <IsNotebookLocked xmlns="662e3587-765d-4918-9d92-5b93275042d2" xsi:nil="true"/>
    <Math_Settings xmlns="662e3587-765d-4918-9d92-5b93275042d2" xsi:nil="true"/>
    <Teachers xmlns="662e3587-765d-4918-9d92-5b93275042d2">
      <UserInfo>
        <DisplayName/>
        <AccountId xsi:nil="true"/>
        <AccountType/>
      </UserInfo>
    </Teachers>
    <Student_Groups xmlns="662e3587-765d-4918-9d92-5b93275042d2">
      <UserInfo>
        <DisplayName/>
        <AccountId xsi:nil="true"/>
        <AccountType/>
      </UserInfo>
    </Student_Groups>
    <TaxCatchAll xmlns="eb74e56a-683e-4ac4-9917-2810b22b5cab" xsi:nil="true"/>
    <AppVersion xmlns="662e3587-765d-4918-9d92-5b93275042d2" xsi:nil="true"/>
    <Self_Registration_Enabled xmlns="662e3587-765d-4918-9d92-5b93275042d2" xsi:nil="true"/>
    <Has_Teacher_Only_SectionGroup xmlns="662e3587-765d-4918-9d92-5b93275042d2" xsi:nil="true"/>
    <lcf76f155ced4ddcb4097134ff3c332f xmlns="662e3587-765d-4918-9d92-5b93275042d2">
      <Terms xmlns="http://schemas.microsoft.com/office/infopath/2007/PartnerControls"/>
    </lcf76f155ced4ddcb4097134ff3c332f>
    <Students xmlns="662e3587-765d-4918-9d92-5b93275042d2">
      <UserInfo>
        <DisplayName/>
        <AccountId xsi:nil="true"/>
        <AccountType/>
      </UserInfo>
    </Students>
  </documentManagement>
</p:properties>
</file>

<file path=customXml/itemProps1.xml><?xml version="1.0" encoding="utf-8"?>
<ds:datastoreItem xmlns:ds="http://schemas.openxmlformats.org/officeDocument/2006/customXml" ds:itemID="{14A7479A-46AD-4680-A168-8CF7A1D3DD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2e3587-765d-4918-9d92-5b93275042d2"/>
    <ds:schemaRef ds:uri="eb74e56a-683e-4ac4-9917-2810b22b5c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0BB83A-2BE9-4EC4-BC03-301E0605E8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BB1B68-BC4D-4A53-BBA5-85645955A83A}">
  <ds:schemaRefs>
    <ds:schemaRef ds:uri="http://schemas.microsoft.com/office/2006/metadata/properties"/>
    <ds:schemaRef ds:uri="http://schemas.microsoft.com/office/infopath/2007/PartnerControls"/>
    <ds:schemaRef ds:uri="662e3587-765d-4918-9d92-5b93275042d2"/>
    <ds:schemaRef ds:uri="eb74e56a-683e-4ac4-9917-2810b22b5ca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4296</Words>
  <Application>Microsoft Office PowerPoint</Application>
  <PresentationFormat>On-screen Show (4:3)</PresentationFormat>
  <Paragraphs>654</Paragraphs>
  <Slides>58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NumPy</vt:lpstr>
      <vt:lpstr>Numpy</vt:lpstr>
      <vt:lpstr>Kas yra NumPy?</vt:lpstr>
      <vt:lpstr>nd-array</vt:lpstr>
      <vt:lpstr>Numpy Vs Python list</vt:lpstr>
      <vt:lpstr>Attributes of numpy array</vt:lpstr>
      <vt:lpstr>shape attribute</vt:lpstr>
      <vt:lpstr>shape attribute</vt:lpstr>
      <vt:lpstr>NUMPY ARRAYS</vt:lpstr>
      <vt:lpstr>ARRAY PROPERTIES</vt:lpstr>
      <vt:lpstr>ARRAY PROPERTIES</vt:lpstr>
      <vt:lpstr>Creating ndarray</vt:lpstr>
      <vt:lpstr>Numpy data types</vt:lpstr>
      <vt:lpstr>Summary of array creation functions</vt:lpstr>
      <vt:lpstr>Linear algebra functions</vt:lpstr>
      <vt:lpstr>Examples</vt:lpstr>
      <vt:lpstr>ARRAY CREATION</vt:lpstr>
      <vt:lpstr>RANDOM NUMBER ARRAYS</vt:lpstr>
      <vt:lpstr>Array indexing</vt:lpstr>
      <vt:lpstr>INDEXING &amp; SLICING ARRAYS</vt:lpstr>
      <vt:lpstr>INDEXING &amp; SLICING ARRAYS</vt:lpstr>
      <vt:lpstr>Slicing</vt:lpstr>
      <vt:lpstr>ARRAY OPERATIONS</vt:lpstr>
      <vt:lpstr>FILTERING ARRAYS</vt:lpstr>
      <vt:lpstr>FILTERING ARRAYS</vt:lpstr>
      <vt:lpstr>FILTERING ARRAYS</vt:lpstr>
      <vt:lpstr>MODIFYING ARRAY VALUES</vt:lpstr>
      <vt:lpstr>THE WHERE FUNCTION</vt:lpstr>
      <vt:lpstr>np.where()</vt:lpstr>
      <vt:lpstr>THE WHERE FUNCTION</vt:lpstr>
      <vt:lpstr>ARRAY AGGREGATION METHODS</vt:lpstr>
      <vt:lpstr>ARRAY AGGREGATION METHODS</vt:lpstr>
      <vt:lpstr>ARRAY FUNCTIONS</vt:lpstr>
      <vt:lpstr>ARRAY FUNCTIONS</vt:lpstr>
      <vt:lpstr>SORTING ARRAYS</vt:lpstr>
      <vt:lpstr>Vectorized operations</vt:lpstr>
      <vt:lpstr>Vectorization</vt:lpstr>
      <vt:lpstr>VECTORIZATION</vt:lpstr>
      <vt:lpstr>Operations on two matrices</vt:lpstr>
      <vt:lpstr>Operations between matrix and scalar</vt:lpstr>
      <vt:lpstr>Transpose of a matrix</vt:lpstr>
      <vt:lpstr>BROADCASTING</vt:lpstr>
      <vt:lpstr>BROADCASTING</vt:lpstr>
      <vt:lpstr>BROADCASTING</vt:lpstr>
      <vt:lpstr>Element-wise array functions</vt:lpstr>
      <vt:lpstr>Comparison between arrays</vt:lpstr>
      <vt:lpstr>Mathematical and Statistical Methods </vt:lpstr>
      <vt:lpstr>Methods for boolean arrays</vt:lpstr>
      <vt:lpstr>Sorting</vt:lpstr>
      <vt:lpstr>Unique</vt:lpstr>
      <vt:lpstr>File Input Output</vt:lpstr>
      <vt:lpstr>Reshape</vt:lpstr>
      <vt:lpstr>Converting to 1D array</vt:lpstr>
      <vt:lpstr>concatenate</vt:lpstr>
      <vt:lpstr>Convenience functions</vt:lpstr>
      <vt:lpstr>Stacking helpers</vt:lpstr>
      <vt:lpstr>Splitting an array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</dc:title>
  <dc:creator>Noman Islam</dc:creator>
  <cp:lastModifiedBy>Žydrūnė Kelpšaitė</cp:lastModifiedBy>
  <cp:revision>49</cp:revision>
  <dcterms:created xsi:type="dcterms:W3CDTF">2006-08-16T00:00:00Z</dcterms:created>
  <dcterms:modified xsi:type="dcterms:W3CDTF">2026-02-03T07:16:12Z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0x010100753C69E30CD2E346B0231A1827D4E953</vt:lpwstr>
  </property>
  <property fmtid="{D5CDD505-2E9C-101B-9397-08002B2CF9AE}" pid="3" name="MediaServiceImageTags">
    <vt:lpwstr/>
  </property>
</Properties>
</file>